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3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A431BA-290A-4829-DCDD-0402D9CF0618}" v="245" dt="2024-10-08T19:42:46.585"/>
    <p1510:client id="{6D03225A-7378-4B09-FBBE-D69C4AF61189}" v="31" dt="2024-10-09T13:08:20.00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94690"/>
  </p:normalViewPr>
  <p:slideViewPr>
    <p:cSldViewPr snapToGrid="0">
      <p:cViewPr varScale="1">
        <p:scale>
          <a:sx n="53" d="100"/>
          <a:sy n="53" d="100"/>
        </p:scale>
        <p:origin x="94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Beatriz de Albuquerque Ozorio Rago" userId="S::beatriz.ozorio@adventistas.org::073f1caa-c851-4470-85c4-4d504c612eb8" providerId="AD" clId="Web-{6D03225A-7378-4B09-FBBE-D69C4AF61189}"/>
    <pc:docChg chg="modSld">
      <pc:chgData name="DSA - Beatriz de Albuquerque Ozorio Rago" userId="S::beatriz.ozorio@adventistas.org::073f1caa-c851-4470-85c4-4d504c612eb8" providerId="AD" clId="Web-{6D03225A-7378-4B09-FBBE-D69C4AF61189}" dt="2024-10-09T13:08:17.882" v="16" actId="20577"/>
      <pc:docMkLst>
        <pc:docMk/>
      </pc:docMkLst>
      <pc:sldChg chg="modSp">
        <pc:chgData name="DSA - Beatriz de Albuquerque Ozorio Rago" userId="S::beatriz.ozorio@adventistas.org::073f1caa-c851-4470-85c4-4d504c612eb8" providerId="AD" clId="Web-{6D03225A-7378-4B09-FBBE-D69C4AF61189}" dt="2024-10-09T13:06:21.145" v="5" actId="20577"/>
        <pc:sldMkLst>
          <pc:docMk/>
          <pc:sldMk cId="0" sldId="260"/>
        </pc:sldMkLst>
        <pc:spChg chg="mod">
          <ac:chgData name="DSA - Beatriz de Albuquerque Ozorio Rago" userId="S::beatriz.ozorio@adventistas.org::073f1caa-c851-4470-85c4-4d504c612eb8" providerId="AD" clId="Web-{6D03225A-7378-4B09-FBBE-D69C4AF61189}" dt="2024-10-09T13:06:03.488" v="3" actId="14100"/>
          <ac:spMkLst>
            <pc:docMk/>
            <pc:sldMk cId="0" sldId="260"/>
            <ac:spMk id="95" creationId="{00000000-0000-0000-0000-000000000000}"/>
          </ac:spMkLst>
        </pc:spChg>
        <pc:spChg chg="mod">
          <ac:chgData name="DSA - Beatriz de Albuquerque Ozorio Rago" userId="S::beatriz.ozorio@adventistas.org::073f1caa-c851-4470-85c4-4d504c612eb8" providerId="AD" clId="Web-{6D03225A-7378-4B09-FBBE-D69C4AF61189}" dt="2024-10-09T13:06:21.145" v="5" actId="20577"/>
          <ac:spMkLst>
            <pc:docMk/>
            <pc:sldMk cId="0" sldId="260"/>
            <ac:spMk id="96" creationId="{00000000-0000-0000-0000-000000000000}"/>
          </ac:spMkLst>
        </pc:spChg>
      </pc:sldChg>
      <pc:sldChg chg="modSp">
        <pc:chgData name="DSA - Beatriz de Albuquerque Ozorio Rago" userId="S::beatriz.ozorio@adventistas.org::073f1caa-c851-4470-85c4-4d504c612eb8" providerId="AD" clId="Web-{6D03225A-7378-4B09-FBBE-D69C4AF61189}" dt="2024-10-09T13:07:41.975" v="13" actId="20577"/>
        <pc:sldMkLst>
          <pc:docMk/>
          <pc:sldMk cId="0" sldId="276"/>
        </pc:sldMkLst>
        <pc:spChg chg="mod">
          <ac:chgData name="DSA - Beatriz de Albuquerque Ozorio Rago" userId="S::beatriz.ozorio@adventistas.org::073f1caa-c851-4470-85c4-4d504c612eb8" providerId="AD" clId="Web-{6D03225A-7378-4B09-FBBE-D69C4AF61189}" dt="2024-10-09T13:07:41.975" v="13" actId="20577"/>
          <ac:spMkLst>
            <pc:docMk/>
            <pc:sldMk cId="0" sldId="276"/>
            <ac:spMk id="242" creationId="{00000000-0000-0000-0000-000000000000}"/>
          </ac:spMkLst>
        </pc:spChg>
      </pc:sldChg>
      <pc:sldChg chg="modSp">
        <pc:chgData name="DSA - Beatriz de Albuquerque Ozorio Rago" userId="S::beatriz.ozorio@adventistas.org::073f1caa-c851-4470-85c4-4d504c612eb8" providerId="AD" clId="Web-{6D03225A-7378-4B09-FBBE-D69C4AF61189}" dt="2024-10-09T13:08:17.882" v="16" actId="20577"/>
        <pc:sldMkLst>
          <pc:docMk/>
          <pc:sldMk cId="0" sldId="280"/>
        </pc:sldMkLst>
        <pc:spChg chg="mod">
          <ac:chgData name="DSA - Beatriz de Albuquerque Ozorio Rago" userId="S::beatriz.ozorio@adventistas.org::073f1caa-c851-4470-85c4-4d504c612eb8" providerId="AD" clId="Web-{6D03225A-7378-4B09-FBBE-D69C4AF61189}" dt="2024-10-09T13:08:11.195" v="14" actId="20577"/>
          <ac:spMkLst>
            <pc:docMk/>
            <pc:sldMk cId="0" sldId="280"/>
            <ac:spMk id="281" creationId="{00000000-0000-0000-0000-000000000000}"/>
          </ac:spMkLst>
        </pc:spChg>
        <pc:spChg chg="mod">
          <ac:chgData name="DSA - Beatriz de Albuquerque Ozorio Rago" userId="S::beatriz.ozorio@adventistas.org::073f1caa-c851-4470-85c4-4d504c612eb8" providerId="AD" clId="Web-{6D03225A-7378-4B09-FBBE-D69C4AF61189}" dt="2024-10-09T13:08:17.882" v="16" actId="20577"/>
          <ac:spMkLst>
            <pc:docMk/>
            <pc:sldMk cId="0" sldId="280"/>
            <ac:spMk id="282" creationId="{00000000-0000-0000-0000-000000000000}"/>
          </ac:spMkLst>
        </pc:spChg>
      </pc:sldChg>
    </pc:docChg>
  </pc:docChgLst>
  <pc:docChgLst>
    <pc:chgData name="DSA - Beatriz de Albuquerque Ozorio Rago" userId="S::beatriz.ozorio@adventistas.org::073f1caa-c851-4470-85c4-4d504c612eb8" providerId="AD" clId="Web-{64A431BA-290A-4829-DCDD-0402D9CF0618}"/>
    <pc:docChg chg="modSld">
      <pc:chgData name="DSA - Beatriz de Albuquerque Ozorio Rago" userId="S::beatriz.ozorio@adventistas.org::073f1caa-c851-4470-85c4-4d504c612eb8" providerId="AD" clId="Web-{64A431BA-290A-4829-DCDD-0402D9CF0618}" dt="2024-10-08T19:42:45.491" v="148" actId="20577"/>
      <pc:docMkLst>
        <pc:docMk/>
      </pc:docMkLst>
      <pc:sldChg chg="modSp">
        <pc:chgData name="DSA - Beatriz de Albuquerque Ozorio Rago" userId="S::beatriz.ozorio@adventistas.org::073f1caa-c851-4470-85c4-4d504c612eb8" providerId="AD" clId="Web-{64A431BA-290A-4829-DCDD-0402D9CF0618}" dt="2024-10-08T19:09:37.324" v="2" actId="20577"/>
        <pc:sldMkLst>
          <pc:docMk/>
          <pc:sldMk cId="0" sldId="257"/>
        </pc:sldMkLst>
        <pc:spChg chg="mod">
          <ac:chgData name="DSA - Beatriz de Albuquerque Ozorio Rago" userId="S::beatriz.ozorio@adventistas.org::073f1caa-c851-4470-85c4-4d504c612eb8" providerId="AD" clId="Web-{64A431BA-290A-4829-DCDD-0402D9CF0618}" dt="2024-10-08T19:09:37.324" v="2" actId="20577"/>
          <ac:spMkLst>
            <pc:docMk/>
            <pc:sldMk cId="0" sldId="257"/>
            <ac:spMk id="71" creationId="{00000000-0000-0000-0000-000000000000}"/>
          </ac:spMkLst>
        </pc:spChg>
      </pc:sldChg>
      <pc:sldChg chg="modSp">
        <pc:chgData name="DSA - Beatriz de Albuquerque Ozorio Rago" userId="S::beatriz.ozorio@adventistas.org::073f1caa-c851-4470-85c4-4d504c612eb8" providerId="AD" clId="Web-{64A431BA-290A-4829-DCDD-0402D9CF0618}" dt="2024-10-08T19:09:55.684" v="6" actId="20577"/>
        <pc:sldMkLst>
          <pc:docMk/>
          <pc:sldMk cId="0" sldId="258"/>
        </pc:sldMkLst>
        <pc:spChg chg="mod">
          <ac:chgData name="DSA - Beatriz de Albuquerque Ozorio Rago" userId="S::beatriz.ozorio@adventistas.org::073f1caa-c851-4470-85c4-4d504c612eb8" providerId="AD" clId="Web-{64A431BA-290A-4829-DCDD-0402D9CF0618}" dt="2024-10-08T19:09:55.684" v="6" actId="20577"/>
          <ac:spMkLst>
            <pc:docMk/>
            <pc:sldMk cId="0" sldId="258"/>
            <ac:spMk id="76" creationId="{00000000-0000-0000-0000-000000000000}"/>
          </ac:spMkLst>
        </pc:spChg>
      </pc:sldChg>
      <pc:sldChg chg="modSp">
        <pc:chgData name="DSA - Beatriz de Albuquerque Ozorio Rago" userId="S::beatriz.ozorio@adventistas.org::073f1caa-c851-4470-85c4-4d504c612eb8" providerId="AD" clId="Web-{64A431BA-290A-4829-DCDD-0402D9CF0618}" dt="2024-10-08T19:10:17.700" v="10" actId="1076"/>
        <pc:sldMkLst>
          <pc:docMk/>
          <pc:sldMk cId="0" sldId="259"/>
        </pc:sldMkLst>
        <pc:spChg chg="mod">
          <ac:chgData name="DSA - Beatriz de Albuquerque Ozorio Rago" userId="S::beatriz.ozorio@adventistas.org::073f1caa-c851-4470-85c4-4d504c612eb8" providerId="AD" clId="Web-{64A431BA-290A-4829-DCDD-0402D9CF0618}" dt="2024-10-08T19:10:17.700" v="10" actId="1076"/>
          <ac:spMkLst>
            <pc:docMk/>
            <pc:sldMk cId="0" sldId="259"/>
            <ac:spMk id="87" creationId="{00000000-0000-0000-0000-000000000000}"/>
          </ac:spMkLst>
        </pc:spChg>
      </pc:sldChg>
      <pc:sldChg chg="modSp">
        <pc:chgData name="DSA - Beatriz de Albuquerque Ozorio Rago" userId="S::beatriz.ozorio@adventistas.org::073f1caa-c851-4470-85c4-4d504c612eb8" providerId="AD" clId="Web-{64A431BA-290A-4829-DCDD-0402D9CF0618}" dt="2024-10-08T19:20:48.547" v="12" actId="20577"/>
        <pc:sldMkLst>
          <pc:docMk/>
          <pc:sldMk cId="0" sldId="260"/>
        </pc:sldMkLst>
        <pc:spChg chg="mod">
          <ac:chgData name="DSA - Beatriz de Albuquerque Ozorio Rago" userId="S::beatriz.ozorio@adventistas.org::073f1caa-c851-4470-85c4-4d504c612eb8" providerId="AD" clId="Web-{64A431BA-290A-4829-DCDD-0402D9CF0618}" dt="2024-10-08T19:20:48.547" v="12" actId="20577"/>
          <ac:spMkLst>
            <pc:docMk/>
            <pc:sldMk cId="0" sldId="260"/>
            <ac:spMk id="95" creationId="{00000000-0000-0000-0000-000000000000}"/>
          </ac:spMkLst>
        </pc:spChg>
      </pc:sldChg>
      <pc:sldChg chg="modSp">
        <pc:chgData name="DSA - Beatriz de Albuquerque Ozorio Rago" userId="S::beatriz.ozorio@adventistas.org::073f1caa-c851-4470-85c4-4d504c612eb8" providerId="AD" clId="Web-{64A431BA-290A-4829-DCDD-0402D9CF0618}" dt="2024-10-08T19:24:20.178" v="25" actId="20577"/>
        <pc:sldMkLst>
          <pc:docMk/>
          <pc:sldMk cId="0" sldId="261"/>
        </pc:sldMkLst>
        <pc:spChg chg="mod">
          <ac:chgData name="DSA - Beatriz de Albuquerque Ozorio Rago" userId="S::beatriz.ozorio@adventistas.org::073f1caa-c851-4470-85c4-4d504c612eb8" providerId="AD" clId="Web-{64A431BA-290A-4829-DCDD-0402D9CF0618}" dt="2024-10-08T19:21:27.641" v="17" actId="20577"/>
          <ac:spMkLst>
            <pc:docMk/>
            <pc:sldMk cId="0" sldId="261"/>
            <ac:spMk id="101" creationId="{00000000-0000-0000-0000-000000000000}"/>
          </ac:spMkLst>
        </pc:spChg>
        <pc:spChg chg="mod">
          <ac:chgData name="DSA - Beatriz de Albuquerque Ozorio Rago" userId="S::beatriz.ozorio@adventistas.org::073f1caa-c851-4470-85c4-4d504c612eb8" providerId="AD" clId="Web-{64A431BA-290A-4829-DCDD-0402D9CF0618}" dt="2024-10-08T19:21:42.001" v="18" actId="20577"/>
          <ac:spMkLst>
            <pc:docMk/>
            <pc:sldMk cId="0" sldId="261"/>
            <ac:spMk id="106" creationId="{00000000-0000-0000-0000-000000000000}"/>
          </ac:spMkLst>
        </pc:spChg>
        <pc:spChg chg="mod">
          <ac:chgData name="DSA - Beatriz de Albuquerque Ozorio Rago" userId="S::beatriz.ozorio@adventistas.org::073f1caa-c851-4470-85c4-4d504c612eb8" providerId="AD" clId="Web-{64A431BA-290A-4829-DCDD-0402D9CF0618}" dt="2024-10-08T19:21:56.267" v="20" actId="20577"/>
          <ac:spMkLst>
            <pc:docMk/>
            <pc:sldMk cId="0" sldId="261"/>
            <ac:spMk id="119" creationId="{00000000-0000-0000-0000-000000000000}"/>
          </ac:spMkLst>
        </pc:spChg>
        <pc:spChg chg="mod">
          <ac:chgData name="DSA - Beatriz de Albuquerque Ozorio Rago" userId="S::beatriz.ozorio@adventistas.org::073f1caa-c851-4470-85c4-4d504c612eb8" providerId="AD" clId="Web-{64A431BA-290A-4829-DCDD-0402D9CF0618}" dt="2024-10-08T19:24:08.287" v="23" actId="20577"/>
          <ac:spMkLst>
            <pc:docMk/>
            <pc:sldMk cId="0" sldId="261"/>
            <ac:spMk id="120" creationId="{00000000-0000-0000-0000-000000000000}"/>
          </ac:spMkLst>
        </pc:spChg>
        <pc:spChg chg="mod">
          <ac:chgData name="DSA - Beatriz de Albuquerque Ozorio Rago" userId="S::beatriz.ozorio@adventistas.org::073f1caa-c851-4470-85c4-4d504c612eb8" providerId="AD" clId="Web-{64A431BA-290A-4829-DCDD-0402D9CF0618}" dt="2024-10-08T19:24:20.178" v="25" actId="20577"/>
          <ac:spMkLst>
            <pc:docMk/>
            <pc:sldMk cId="0" sldId="261"/>
            <ac:spMk id="121" creationId="{00000000-0000-0000-0000-000000000000}"/>
          </ac:spMkLst>
        </pc:spChg>
      </pc:sldChg>
      <pc:sldChg chg="modSp">
        <pc:chgData name="DSA - Beatriz de Albuquerque Ozorio Rago" userId="S::beatriz.ozorio@adventistas.org::073f1caa-c851-4470-85c4-4d504c612eb8" providerId="AD" clId="Web-{64A431BA-290A-4829-DCDD-0402D9CF0618}" dt="2024-10-08T19:24:52.366" v="29" actId="20577"/>
        <pc:sldMkLst>
          <pc:docMk/>
          <pc:sldMk cId="0" sldId="262"/>
        </pc:sldMkLst>
        <pc:spChg chg="mod">
          <ac:chgData name="DSA - Beatriz de Albuquerque Ozorio Rago" userId="S::beatriz.ozorio@adventistas.org::073f1caa-c851-4470-85c4-4d504c612eb8" providerId="AD" clId="Web-{64A431BA-290A-4829-DCDD-0402D9CF0618}" dt="2024-10-08T19:24:47.319" v="27" actId="20577"/>
          <ac:spMkLst>
            <pc:docMk/>
            <pc:sldMk cId="0" sldId="262"/>
            <ac:spMk id="126" creationId="{00000000-0000-0000-0000-000000000000}"/>
          </ac:spMkLst>
        </pc:spChg>
        <pc:spChg chg="mod">
          <ac:chgData name="DSA - Beatriz de Albuquerque Ozorio Rago" userId="S::beatriz.ozorio@adventistas.org::073f1caa-c851-4470-85c4-4d504c612eb8" providerId="AD" clId="Web-{64A431BA-290A-4829-DCDD-0402D9CF0618}" dt="2024-10-08T19:24:52.366" v="29" actId="20577"/>
          <ac:spMkLst>
            <pc:docMk/>
            <pc:sldMk cId="0" sldId="262"/>
            <ac:spMk id="128" creationId="{00000000-0000-0000-0000-000000000000}"/>
          </ac:spMkLst>
        </pc:spChg>
      </pc:sldChg>
      <pc:sldChg chg="modSp">
        <pc:chgData name="DSA - Beatriz de Albuquerque Ozorio Rago" userId="S::beatriz.ozorio@adventistas.org::073f1caa-c851-4470-85c4-4d504c612eb8" providerId="AD" clId="Web-{64A431BA-290A-4829-DCDD-0402D9CF0618}" dt="2024-10-08T19:26:45.119" v="60" actId="20577"/>
        <pc:sldMkLst>
          <pc:docMk/>
          <pc:sldMk cId="0" sldId="263"/>
        </pc:sldMkLst>
        <pc:spChg chg="mod">
          <ac:chgData name="DSA - Beatriz de Albuquerque Ozorio Rago" userId="S::beatriz.ozorio@adventistas.org::073f1caa-c851-4470-85c4-4d504c612eb8" providerId="AD" clId="Web-{64A431BA-290A-4829-DCDD-0402D9CF0618}" dt="2024-10-08T19:25:34.024" v="40" actId="20577"/>
          <ac:spMkLst>
            <pc:docMk/>
            <pc:sldMk cId="0" sldId="263"/>
            <ac:spMk id="132" creationId="{00000000-0000-0000-0000-000000000000}"/>
          </ac:spMkLst>
        </pc:spChg>
        <pc:spChg chg="mod">
          <ac:chgData name="DSA - Beatriz de Albuquerque Ozorio Rago" userId="S::beatriz.ozorio@adventistas.org::073f1caa-c851-4470-85c4-4d504c612eb8" providerId="AD" clId="Web-{64A431BA-290A-4829-DCDD-0402D9CF0618}" dt="2024-10-08T19:26:40.619" v="58" actId="20577"/>
          <ac:spMkLst>
            <pc:docMk/>
            <pc:sldMk cId="0" sldId="263"/>
            <ac:spMk id="134" creationId="{00000000-0000-0000-0000-000000000000}"/>
          </ac:spMkLst>
        </pc:spChg>
        <pc:spChg chg="mod">
          <ac:chgData name="DSA - Beatriz de Albuquerque Ozorio Rago" userId="S::beatriz.ozorio@adventistas.org::073f1caa-c851-4470-85c4-4d504c612eb8" providerId="AD" clId="Web-{64A431BA-290A-4829-DCDD-0402D9CF0618}" dt="2024-10-08T19:26:45.119" v="60" actId="20577"/>
          <ac:spMkLst>
            <pc:docMk/>
            <pc:sldMk cId="0" sldId="263"/>
            <ac:spMk id="137" creationId="{00000000-0000-0000-0000-000000000000}"/>
          </ac:spMkLst>
        </pc:spChg>
      </pc:sldChg>
      <pc:sldChg chg="modSp">
        <pc:chgData name="DSA - Beatriz de Albuquerque Ozorio Rago" userId="S::beatriz.ozorio@adventistas.org::073f1caa-c851-4470-85c4-4d504c612eb8" providerId="AD" clId="Web-{64A431BA-290A-4829-DCDD-0402D9CF0618}" dt="2024-10-08T19:27:00.057" v="64" actId="20577"/>
        <pc:sldMkLst>
          <pc:docMk/>
          <pc:sldMk cId="0" sldId="265"/>
        </pc:sldMkLst>
        <pc:spChg chg="mod">
          <ac:chgData name="DSA - Beatriz de Albuquerque Ozorio Rago" userId="S::beatriz.ozorio@adventistas.org::073f1caa-c851-4470-85c4-4d504c612eb8" providerId="AD" clId="Web-{64A431BA-290A-4829-DCDD-0402D9CF0618}" dt="2024-10-08T19:27:00.057" v="64" actId="20577"/>
          <ac:spMkLst>
            <pc:docMk/>
            <pc:sldMk cId="0" sldId="265"/>
            <ac:spMk id="150" creationId="{00000000-0000-0000-0000-000000000000}"/>
          </ac:spMkLst>
        </pc:spChg>
        <pc:spChg chg="mod">
          <ac:chgData name="DSA - Beatriz de Albuquerque Ozorio Rago" userId="S::beatriz.ozorio@adventistas.org::073f1caa-c851-4470-85c4-4d504c612eb8" providerId="AD" clId="Web-{64A431BA-290A-4829-DCDD-0402D9CF0618}" dt="2024-10-08T19:26:50.963" v="62" actId="20577"/>
          <ac:spMkLst>
            <pc:docMk/>
            <pc:sldMk cId="0" sldId="265"/>
            <ac:spMk id="151" creationId="{00000000-0000-0000-0000-000000000000}"/>
          </ac:spMkLst>
        </pc:spChg>
      </pc:sldChg>
      <pc:sldChg chg="modSp">
        <pc:chgData name="DSA - Beatriz de Albuquerque Ozorio Rago" userId="S::beatriz.ozorio@adventistas.org::073f1caa-c851-4470-85c4-4d504c612eb8" providerId="AD" clId="Web-{64A431BA-290A-4829-DCDD-0402D9CF0618}" dt="2024-10-08T19:27:29.652" v="69" actId="20577"/>
        <pc:sldMkLst>
          <pc:docMk/>
          <pc:sldMk cId="0" sldId="266"/>
        </pc:sldMkLst>
        <pc:spChg chg="mod">
          <ac:chgData name="DSA - Beatriz de Albuquerque Ozorio Rago" userId="S::beatriz.ozorio@adventistas.org::073f1caa-c851-4470-85c4-4d504c612eb8" providerId="AD" clId="Web-{64A431BA-290A-4829-DCDD-0402D9CF0618}" dt="2024-10-08T19:27:20.824" v="67" actId="20577"/>
          <ac:spMkLst>
            <pc:docMk/>
            <pc:sldMk cId="0" sldId="266"/>
            <ac:spMk id="156" creationId="{00000000-0000-0000-0000-000000000000}"/>
          </ac:spMkLst>
        </pc:spChg>
        <pc:spChg chg="mod">
          <ac:chgData name="DSA - Beatriz de Albuquerque Ozorio Rago" userId="S::beatriz.ozorio@adventistas.org::073f1caa-c851-4470-85c4-4d504c612eb8" providerId="AD" clId="Web-{64A431BA-290A-4829-DCDD-0402D9CF0618}" dt="2024-10-08T19:27:29.652" v="69" actId="20577"/>
          <ac:spMkLst>
            <pc:docMk/>
            <pc:sldMk cId="0" sldId="266"/>
            <ac:spMk id="158" creationId="{00000000-0000-0000-0000-000000000000}"/>
          </ac:spMkLst>
        </pc:spChg>
      </pc:sldChg>
      <pc:sldChg chg="modSp">
        <pc:chgData name="DSA - Beatriz de Albuquerque Ozorio Rago" userId="S::beatriz.ozorio@adventistas.org::073f1caa-c851-4470-85c4-4d504c612eb8" providerId="AD" clId="Web-{64A431BA-290A-4829-DCDD-0402D9CF0618}" dt="2024-10-08T19:28:16.419" v="73" actId="20577"/>
        <pc:sldMkLst>
          <pc:docMk/>
          <pc:sldMk cId="0" sldId="267"/>
        </pc:sldMkLst>
        <pc:spChg chg="mod">
          <ac:chgData name="DSA - Beatriz de Albuquerque Ozorio Rago" userId="S::beatriz.ozorio@adventistas.org::073f1caa-c851-4470-85c4-4d504c612eb8" providerId="AD" clId="Web-{64A431BA-290A-4829-DCDD-0402D9CF0618}" dt="2024-10-08T19:28:16.419" v="73" actId="20577"/>
          <ac:spMkLst>
            <pc:docMk/>
            <pc:sldMk cId="0" sldId="267"/>
            <ac:spMk id="163" creationId="{00000000-0000-0000-0000-000000000000}"/>
          </ac:spMkLst>
        </pc:spChg>
        <pc:spChg chg="mod">
          <ac:chgData name="DSA - Beatriz de Albuquerque Ozorio Rago" userId="S::beatriz.ozorio@adventistas.org::073f1caa-c851-4470-85c4-4d504c612eb8" providerId="AD" clId="Web-{64A431BA-290A-4829-DCDD-0402D9CF0618}" dt="2024-10-08T19:28:04.747" v="71" actId="20577"/>
          <ac:spMkLst>
            <pc:docMk/>
            <pc:sldMk cId="0" sldId="267"/>
            <ac:spMk id="165" creationId="{00000000-0000-0000-0000-000000000000}"/>
          </ac:spMkLst>
        </pc:spChg>
      </pc:sldChg>
      <pc:sldChg chg="modSp">
        <pc:chgData name="DSA - Beatriz de Albuquerque Ozorio Rago" userId="S::beatriz.ozorio@adventistas.org::073f1caa-c851-4470-85c4-4d504c612eb8" providerId="AD" clId="Web-{64A431BA-290A-4829-DCDD-0402D9CF0618}" dt="2024-10-08T19:31:23.206" v="77" actId="20577"/>
        <pc:sldMkLst>
          <pc:docMk/>
          <pc:sldMk cId="0" sldId="268"/>
        </pc:sldMkLst>
        <pc:spChg chg="mod">
          <ac:chgData name="DSA - Beatriz de Albuquerque Ozorio Rago" userId="S::beatriz.ozorio@adventistas.org::073f1caa-c851-4470-85c4-4d504c612eb8" providerId="AD" clId="Web-{64A431BA-290A-4829-DCDD-0402D9CF0618}" dt="2024-10-08T19:29:33.374" v="75" actId="20577"/>
          <ac:spMkLst>
            <pc:docMk/>
            <pc:sldMk cId="0" sldId="268"/>
            <ac:spMk id="171" creationId="{00000000-0000-0000-0000-000000000000}"/>
          </ac:spMkLst>
        </pc:spChg>
        <pc:spChg chg="mod">
          <ac:chgData name="DSA - Beatriz de Albuquerque Ozorio Rago" userId="S::beatriz.ozorio@adventistas.org::073f1caa-c851-4470-85c4-4d504c612eb8" providerId="AD" clId="Web-{64A431BA-290A-4829-DCDD-0402D9CF0618}" dt="2024-10-08T19:31:23.206" v="77" actId="20577"/>
          <ac:spMkLst>
            <pc:docMk/>
            <pc:sldMk cId="0" sldId="268"/>
            <ac:spMk id="173" creationId="{00000000-0000-0000-0000-000000000000}"/>
          </ac:spMkLst>
        </pc:spChg>
      </pc:sldChg>
      <pc:sldChg chg="modSp">
        <pc:chgData name="DSA - Beatriz de Albuquerque Ozorio Rago" userId="S::beatriz.ozorio@adventistas.org::073f1caa-c851-4470-85c4-4d504c612eb8" providerId="AD" clId="Web-{64A431BA-290A-4829-DCDD-0402D9CF0618}" dt="2024-10-08T19:32:44.161" v="83" actId="20577"/>
        <pc:sldMkLst>
          <pc:docMk/>
          <pc:sldMk cId="0" sldId="269"/>
        </pc:sldMkLst>
        <pc:spChg chg="mod">
          <ac:chgData name="DSA - Beatriz de Albuquerque Ozorio Rago" userId="S::beatriz.ozorio@adventistas.org::073f1caa-c851-4470-85c4-4d504c612eb8" providerId="AD" clId="Web-{64A431BA-290A-4829-DCDD-0402D9CF0618}" dt="2024-10-08T19:32:44.161" v="83" actId="20577"/>
          <ac:spMkLst>
            <pc:docMk/>
            <pc:sldMk cId="0" sldId="269"/>
            <ac:spMk id="178" creationId="{00000000-0000-0000-0000-000000000000}"/>
          </ac:spMkLst>
        </pc:spChg>
      </pc:sldChg>
      <pc:sldChg chg="modSp">
        <pc:chgData name="DSA - Beatriz de Albuquerque Ozorio Rago" userId="S::beatriz.ozorio@adventistas.org::073f1caa-c851-4470-85c4-4d504c612eb8" providerId="AD" clId="Web-{64A431BA-290A-4829-DCDD-0402D9CF0618}" dt="2024-10-08T19:33:54.898" v="94" actId="1076"/>
        <pc:sldMkLst>
          <pc:docMk/>
          <pc:sldMk cId="0" sldId="270"/>
        </pc:sldMkLst>
        <pc:spChg chg="mod">
          <ac:chgData name="DSA - Beatriz de Albuquerque Ozorio Rago" userId="S::beatriz.ozorio@adventistas.org::073f1caa-c851-4470-85c4-4d504c612eb8" providerId="AD" clId="Web-{64A431BA-290A-4829-DCDD-0402D9CF0618}" dt="2024-10-08T19:33:23.475" v="87" actId="20577"/>
          <ac:spMkLst>
            <pc:docMk/>
            <pc:sldMk cId="0" sldId="270"/>
            <ac:spMk id="184" creationId="{00000000-0000-0000-0000-000000000000}"/>
          </ac:spMkLst>
        </pc:spChg>
        <pc:spChg chg="mod">
          <ac:chgData name="DSA - Beatriz de Albuquerque Ozorio Rago" userId="S::beatriz.ozorio@adventistas.org::073f1caa-c851-4470-85c4-4d504c612eb8" providerId="AD" clId="Web-{64A431BA-290A-4829-DCDD-0402D9CF0618}" dt="2024-10-08T19:33:54.898" v="94" actId="1076"/>
          <ac:spMkLst>
            <pc:docMk/>
            <pc:sldMk cId="0" sldId="270"/>
            <ac:spMk id="186" creationId="{00000000-0000-0000-0000-000000000000}"/>
          </ac:spMkLst>
        </pc:spChg>
        <pc:spChg chg="mod">
          <ac:chgData name="DSA - Beatriz de Albuquerque Ozorio Rago" userId="S::beatriz.ozorio@adventistas.org::073f1caa-c851-4470-85c4-4d504c612eb8" providerId="AD" clId="Web-{64A431BA-290A-4829-DCDD-0402D9CF0618}" dt="2024-10-08T19:33:40.163" v="90" actId="20577"/>
          <ac:spMkLst>
            <pc:docMk/>
            <pc:sldMk cId="0" sldId="270"/>
            <ac:spMk id="187" creationId="{00000000-0000-0000-0000-000000000000}"/>
          </ac:spMkLst>
        </pc:spChg>
        <pc:spChg chg="mod">
          <ac:chgData name="DSA - Beatriz de Albuquerque Ozorio Rago" userId="S::beatriz.ozorio@adventistas.org::073f1caa-c851-4470-85c4-4d504c612eb8" providerId="AD" clId="Web-{64A431BA-290A-4829-DCDD-0402D9CF0618}" dt="2024-10-08T19:33:44.897" v="92" actId="20577"/>
          <ac:spMkLst>
            <pc:docMk/>
            <pc:sldMk cId="0" sldId="270"/>
            <ac:spMk id="188" creationId="{00000000-0000-0000-0000-000000000000}"/>
          </ac:spMkLst>
        </pc:spChg>
      </pc:sldChg>
      <pc:sldChg chg="modSp">
        <pc:chgData name="DSA - Beatriz de Albuquerque Ozorio Rago" userId="S::beatriz.ozorio@adventistas.org::073f1caa-c851-4470-85c4-4d504c612eb8" providerId="AD" clId="Web-{64A431BA-290A-4829-DCDD-0402D9CF0618}" dt="2024-10-08T19:34:26.586" v="98" actId="20577"/>
        <pc:sldMkLst>
          <pc:docMk/>
          <pc:sldMk cId="0" sldId="271"/>
        </pc:sldMkLst>
        <pc:spChg chg="mod">
          <ac:chgData name="DSA - Beatriz de Albuquerque Ozorio Rago" userId="S::beatriz.ozorio@adventistas.org::073f1caa-c851-4470-85c4-4d504c612eb8" providerId="AD" clId="Web-{64A431BA-290A-4829-DCDD-0402D9CF0618}" dt="2024-10-08T19:34:26.586" v="98" actId="20577"/>
          <ac:spMkLst>
            <pc:docMk/>
            <pc:sldMk cId="0" sldId="271"/>
            <ac:spMk id="194" creationId="{00000000-0000-0000-0000-000000000000}"/>
          </ac:spMkLst>
        </pc:spChg>
        <pc:spChg chg="mod">
          <ac:chgData name="DSA - Beatriz de Albuquerque Ozorio Rago" userId="S::beatriz.ozorio@adventistas.org::073f1caa-c851-4470-85c4-4d504c612eb8" providerId="AD" clId="Web-{64A431BA-290A-4829-DCDD-0402D9CF0618}" dt="2024-10-08T19:34:13.148" v="96" actId="20577"/>
          <ac:spMkLst>
            <pc:docMk/>
            <pc:sldMk cId="0" sldId="271"/>
            <ac:spMk id="196" creationId="{00000000-0000-0000-0000-000000000000}"/>
          </ac:spMkLst>
        </pc:spChg>
      </pc:sldChg>
      <pc:sldChg chg="modSp">
        <pc:chgData name="DSA - Beatriz de Albuquerque Ozorio Rago" userId="S::beatriz.ozorio@adventistas.org::073f1caa-c851-4470-85c4-4d504c612eb8" providerId="AD" clId="Web-{64A431BA-290A-4829-DCDD-0402D9CF0618}" dt="2024-10-08T19:37:29.123" v="103" actId="20577"/>
        <pc:sldMkLst>
          <pc:docMk/>
          <pc:sldMk cId="0" sldId="272"/>
        </pc:sldMkLst>
        <pc:spChg chg="mod">
          <ac:chgData name="DSA - Beatriz de Albuquerque Ozorio Rago" userId="S::beatriz.ozorio@adventistas.org::073f1caa-c851-4470-85c4-4d504c612eb8" providerId="AD" clId="Web-{64A431BA-290A-4829-DCDD-0402D9CF0618}" dt="2024-10-08T19:34:43.336" v="99" actId="20577"/>
          <ac:spMkLst>
            <pc:docMk/>
            <pc:sldMk cId="0" sldId="272"/>
            <ac:spMk id="206" creationId="{00000000-0000-0000-0000-000000000000}"/>
          </ac:spMkLst>
        </pc:spChg>
        <pc:spChg chg="mod">
          <ac:chgData name="DSA - Beatriz de Albuquerque Ozorio Rago" userId="S::beatriz.ozorio@adventistas.org::073f1caa-c851-4470-85c4-4d504c612eb8" providerId="AD" clId="Web-{64A431BA-290A-4829-DCDD-0402D9CF0618}" dt="2024-10-08T19:37:29.123" v="103" actId="20577"/>
          <ac:spMkLst>
            <pc:docMk/>
            <pc:sldMk cId="0" sldId="272"/>
            <ac:spMk id="211" creationId="{00000000-0000-0000-0000-000000000000}"/>
          </ac:spMkLst>
        </pc:spChg>
        <pc:spChg chg="mod">
          <ac:chgData name="DSA - Beatriz de Albuquerque Ozorio Rago" userId="S::beatriz.ozorio@adventistas.org::073f1caa-c851-4470-85c4-4d504c612eb8" providerId="AD" clId="Web-{64A431BA-290A-4829-DCDD-0402D9CF0618}" dt="2024-10-08T19:34:57.728" v="101" actId="20577"/>
          <ac:spMkLst>
            <pc:docMk/>
            <pc:sldMk cId="0" sldId="272"/>
            <ac:spMk id="212" creationId="{00000000-0000-0000-0000-000000000000}"/>
          </ac:spMkLst>
        </pc:spChg>
      </pc:sldChg>
      <pc:sldChg chg="modSp">
        <pc:chgData name="DSA - Beatriz de Albuquerque Ozorio Rago" userId="S::beatriz.ozorio@adventistas.org::073f1caa-c851-4470-85c4-4d504c612eb8" providerId="AD" clId="Web-{64A431BA-290A-4829-DCDD-0402D9CF0618}" dt="2024-10-08T19:37:42.717" v="105" actId="20577"/>
        <pc:sldMkLst>
          <pc:docMk/>
          <pc:sldMk cId="0" sldId="273"/>
        </pc:sldMkLst>
        <pc:spChg chg="mod">
          <ac:chgData name="DSA - Beatriz de Albuquerque Ozorio Rago" userId="S::beatriz.ozorio@adventistas.org::073f1caa-c851-4470-85c4-4d504c612eb8" providerId="AD" clId="Web-{64A431BA-290A-4829-DCDD-0402D9CF0618}" dt="2024-10-08T19:37:42.717" v="105" actId="20577"/>
          <ac:spMkLst>
            <pc:docMk/>
            <pc:sldMk cId="0" sldId="273"/>
            <ac:spMk id="217" creationId="{00000000-0000-0000-0000-000000000000}"/>
          </ac:spMkLst>
        </pc:spChg>
      </pc:sldChg>
      <pc:sldChg chg="modSp">
        <pc:chgData name="DSA - Beatriz de Albuquerque Ozorio Rago" userId="S::beatriz.ozorio@adventistas.org::073f1caa-c851-4470-85c4-4d504c612eb8" providerId="AD" clId="Web-{64A431BA-290A-4829-DCDD-0402D9CF0618}" dt="2024-10-08T19:38:41.984" v="112" actId="20577"/>
        <pc:sldMkLst>
          <pc:docMk/>
          <pc:sldMk cId="0" sldId="274"/>
        </pc:sldMkLst>
        <pc:spChg chg="mod">
          <ac:chgData name="DSA - Beatriz de Albuquerque Ozorio Rago" userId="S::beatriz.ozorio@adventistas.org::073f1caa-c851-4470-85c4-4d504c612eb8" providerId="AD" clId="Web-{64A431BA-290A-4829-DCDD-0402D9CF0618}" dt="2024-10-08T19:38:29.906" v="111" actId="20577"/>
          <ac:spMkLst>
            <pc:docMk/>
            <pc:sldMk cId="0" sldId="274"/>
            <ac:spMk id="222" creationId="{00000000-0000-0000-0000-000000000000}"/>
          </ac:spMkLst>
        </pc:spChg>
        <pc:spChg chg="mod">
          <ac:chgData name="DSA - Beatriz de Albuquerque Ozorio Rago" userId="S::beatriz.ozorio@adventistas.org::073f1caa-c851-4470-85c4-4d504c612eb8" providerId="AD" clId="Web-{64A431BA-290A-4829-DCDD-0402D9CF0618}" dt="2024-10-08T19:38:41.984" v="112" actId="20577"/>
          <ac:spMkLst>
            <pc:docMk/>
            <pc:sldMk cId="0" sldId="274"/>
            <ac:spMk id="223" creationId="{00000000-0000-0000-0000-000000000000}"/>
          </ac:spMkLst>
        </pc:spChg>
      </pc:sldChg>
      <pc:sldChg chg="modSp">
        <pc:chgData name="DSA - Beatriz de Albuquerque Ozorio Rago" userId="S::beatriz.ozorio@adventistas.org::073f1caa-c851-4470-85c4-4d504c612eb8" providerId="AD" clId="Web-{64A431BA-290A-4829-DCDD-0402D9CF0618}" dt="2024-10-08T19:40:04.611" v="114" actId="20577"/>
        <pc:sldMkLst>
          <pc:docMk/>
          <pc:sldMk cId="0" sldId="275"/>
        </pc:sldMkLst>
        <pc:spChg chg="mod">
          <ac:chgData name="DSA - Beatriz de Albuquerque Ozorio Rago" userId="S::beatriz.ozorio@adventistas.org::073f1caa-c851-4470-85c4-4d504c612eb8" providerId="AD" clId="Web-{64A431BA-290A-4829-DCDD-0402D9CF0618}" dt="2024-10-08T19:40:04.611" v="114" actId="20577"/>
          <ac:spMkLst>
            <pc:docMk/>
            <pc:sldMk cId="0" sldId="275"/>
            <ac:spMk id="235" creationId="{00000000-0000-0000-0000-000000000000}"/>
          </ac:spMkLst>
        </pc:spChg>
      </pc:sldChg>
      <pc:sldChg chg="modSp">
        <pc:chgData name="DSA - Beatriz de Albuquerque Ozorio Rago" userId="S::beatriz.ozorio@adventistas.org::073f1caa-c851-4470-85c4-4d504c612eb8" providerId="AD" clId="Web-{64A431BA-290A-4829-DCDD-0402D9CF0618}" dt="2024-10-08T19:40:53.035" v="125" actId="20577"/>
        <pc:sldMkLst>
          <pc:docMk/>
          <pc:sldMk cId="0" sldId="276"/>
        </pc:sldMkLst>
        <pc:spChg chg="mod">
          <ac:chgData name="DSA - Beatriz de Albuquerque Ozorio Rago" userId="S::beatriz.ozorio@adventistas.org::073f1caa-c851-4470-85c4-4d504c612eb8" providerId="AD" clId="Web-{64A431BA-290A-4829-DCDD-0402D9CF0618}" dt="2024-10-08T19:40:31.159" v="118" actId="20577"/>
          <ac:spMkLst>
            <pc:docMk/>
            <pc:sldMk cId="0" sldId="276"/>
            <ac:spMk id="240" creationId="{00000000-0000-0000-0000-000000000000}"/>
          </ac:spMkLst>
        </pc:spChg>
        <pc:spChg chg="mod">
          <ac:chgData name="DSA - Beatriz de Albuquerque Ozorio Rago" userId="S::beatriz.ozorio@adventistas.org::073f1caa-c851-4470-85c4-4d504c612eb8" providerId="AD" clId="Web-{64A431BA-290A-4829-DCDD-0402D9CF0618}" dt="2024-10-08T19:40:53.035" v="125" actId="20577"/>
          <ac:spMkLst>
            <pc:docMk/>
            <pc:sldMk cId="0" sldId="276"/>
            <ac:spMk id="242" creationId="{00000000-0000-0000-0000-000000000000}"/>
          </ac:spMkLst>
        </pc:spChg>
      </pc:sldChg>
      <pc:sldChg chg="modSp">
        <pc:chgData name="DSA - Beatriz de Albuquerque Ozorio Rago" userId="S::beatriz.ozorio@adventistas.org::073f1caa-c851-4470-85c4-4d504c612eb8" providerId="AD" clId="Web-{64A431BA-290A-4829-DCDD-0402D9CF0618}" dt="2024-10-08T19:41:04.816" v="127" actId="20577"/>
        <pc:sldMkLst>
          <pc:docMk/>
          <pc:sldMk cId="0" sldId="277"/>
        </pc:sldMkLst>
        <pc:spChg chg="mod">
          <ac:chgData name="DSA - Beatriz de Albuquerque Ozorio Rago" userId="S::beatriz.ozorio@adventistas.org::073f1caa-c851-4470-85c4-4d504c612eb8" providerId="AD" clId="Web-{64A431BA-290A-4829-DCDD-0402D9CF0618}" dt="2024-10-08T19:41:04.816" v="127" actId="20577"/>
          <ac:spMkLst>
            <pc:docMk/>
            <pc:sldMk cId="0" sldId="277"/>
            <ac:spMk id="248" creationId="{00000000-0000-0000-0000-000000000000}"/>
          </ac:spMkLst>
        </pc:spChg>
      </pc:sldChg>
      <pc:sldChg chg="modSp">
        <pc:chgData name="DSA - Beatriz de Albuquerque Ozorio Rago" userId="S::beatriz.ozorio@adventistas.org::073f1caa-c851-4470-85c4-4d504c612eb8" providerId="AD" clId="Web-{64A431BA-290A-4829-DCDD-0402D9CF0618}" dt="2024-10-08T19:41:26.114" v="132" actId="20577"/>
        <pc:sldMkLst>
          <pc:docMk/>
          <pc:sldMk cId="0" sldId="278"/>
        </pc:sldMkLst>
        <pc:spChg chg="mod">
          <ac:chgData name="DSA - Beatriz de Albuquerque Ozorio Rago" userId="S::beatriz.ozorio@adventistas.org::073f1caa-c851-4470-85c4-4d504c612eb8" providerId="AD" clId="Web-{64A431BA-290A-4829-DCDD-0402D9CF0618}" dt="2024-10-08T19:41:22.145" v="130" actId="20577"/>
          <ac:spMkLst>
            <pc:docMk/>
            <pc:sldMk cId="0" sldId="278"/>
            <ac:spMk id="261" creationId="{00000000-0000-0000-0000-000000000000}"/>
          </ac:spMkLst>
        </pc:spChg>
        <pc:spChg chg="mod">
          <ac:chgData name="DSA - Beatriz de Albuquerque Ozorio Rago" userId="S::beatriz.ozorio@adventistas.org::073f1caa-c851-4470-85c4-4d504c612eb8" providerId="AD" clId="Web-{64A431BA-290A-4829-DCDD-0402D9CF0618}" dt="2024-10-08T19:41:26.114" v="132" actId="20577"/>
          <ac:spMkLst>
            <pc:docMk/>
            <pc:sldMk cId="0" sldId="278"/>
            <ac:spMk id="262" creationId="{00000000-0000-0000-0000-000000000000}"/>
          </ac:spMkLst>
        </pc:spChg>
      </pc:sldChg>
      <pc:sldChg chg="modSp">
        <pc:chgData name="DSA - Beatriz de Albuquerque Ozorio Rago" userId="S::beatriz.ozorio@adventistas.org::073f1caa-c851-4470-85c4-4d504c612eb8" providerId="AD" clId="Web-{64A431BA-290A-4829-DCDD-0402D9CF0618}" dt="2024-10-08T19:41:55.927" v="139" actId="20577"/>
        <pc:sldMkLst>
          <pc:docMk/>
          <pc:sldMk cId="0" sldId="279"/>
        </pc:sldMkLst>
        <pc:spChg chg="mod">
          <ac:chgData name="DSA - Beatriz de Albuquerque Ozorio Rago" userId="S::beatriz.ozorio@adventistas.org::073f1caa-c851-4470-85c4-4d504c612eb8" providerId="AD" clId="Web-{64A431BA-290A-4829-DCDD-0402D9CF0618}" dt="2024-10-08T19:41:41.067" v="135" actId="20577"/>
          <ac:spMkLst>
            <pc:docMk/>
            <pc:sldMk cId="0" sldId="279"/>
            <ac:spMk id="271" creationId="{00000000-0000-0000-0000-000000000000}"/>
          </ac:spMkLst>
        </pc:spChg>
        <pc:spChg chg="mod">
          <ac:chgData name="DSA - Beatriz de Albuquerque Ozorio Rago" userId="S::beatriz.ozorio@adventistas.org::073f1caa-c851-4470-85c4-4d504c612eb8" providerId="AD" clId="Web-{64A431BA-290A-4829-DCDD-0402D9CF0618}" dt="2024-10-08T19:41:51.849" v="137" actId="20577"/>
          <ac:spMkLst>
            <pc:docMk/>
            <pc:sldMk cId="0" sldId="279"/>
            <ac:spMk id="272" creationId="{00000000-0000-0000-0000-000000000000}"/>
          </ac:spMkLst>
        </pc:spChg>
        <pc:spChg chg="mod">
          <ac:chgData name="DSA - Beatriz de Albuquerque Ozorio Rago" userId="S::beatriz.ozorio@adventistas.org::073f1caa-c851-4470-85c4-4d504c612eb8" providerId="AD" clId="Web-{64A431BA-290A-4829-DCDD-0402D9CF0618}" dt="2024-10-08T19:41:55.927" v="139" actId="20577"/>
          <ac:spMkLst>
            <pc:docMk/>
            <pc:sldMk cId="0" sldId="279"/>
            <ac:spMk id="273" creationId="{00000000-0000-0000-0000-000000000000}"/>
          </ac:spMkLst>
        </pc:spChg>
      </pc:sldChg>
      <pc:sldChg chg="modSp">
        <pc:chgData name="DSA - Beatriz de Albuquerque Ozorio Rago" userId="S::beatriz.ozorio@adventistas.org::073f1caa-c851-4470-85c4-4d504c612eb8" providerId="AD" clId="Web-{64A431BA-290A-4829-DCDD-0402D9CF0618}" dt="2024-10-08T19:42:11.912" v="142" actId="20577"/>
        <pc:sldMkLst>
          <pc:docMk/>
          <pc:sldMk cId="0" sldId="280"/>
        </pc:sldMkLst>
        <pc:spChg chg="mod">
          <ac:chgData name="DSA - Beatriz de Albuquerque Ozorio Rago" userId="S::beatriz.ozorio@adventistas.org::073f1caa-c851-4470-85c4-4d504c612eb8" providerId="AD" clId="Web-{64A431BA-290A-4829-DCDD-0402D9CF0618}" dt="2024-10-08T19:42:11.912" v="142" actId="20577"/>
          <ac:spMkLst>
            <pc:docMk/>
            <pc:sldMk cId="0" sldId="280"/>
            <ac:spMk id="281" creationId="{00000000-0000-0000-0000-000000000000}"/>
          </ac:spMkLst>
        </pc:spChg>
      </pc:sldChg>
      <pc:sldChg chg="modSp">
        <pc:chgData name="DSA - Beatriz de Albuquerque Ozorio Rago" userId="S::beatriz.ozorio@adventistas.org::073f1caa-c851-4470-85c4-4d504c612eb8" providerId="AD" clId="Web-{64A431BA-290A-4829-DCDD-0402D9CF0618}" dt="2024-10-08T19:42:45.491" v="148" actId="20577"/>
        <pc:sldMkLst>
          <pc:docMk/>
          <pc:sldMk cId="0" sldId="281"/>
        </pc:sldMkLst>
        <pc:spChg chg="mod">
          <ac:chgData name="DSA - Beatriz de Albuquerque Ozorio Rago" userId="S::beatriz.ozorio@adventistas.org::073f1caa-c851-4470-85c4-4d504c612eb8" providerId="AD" clId="Web-{64A431BA-290A-4829-DCDD-0402D9CF0618}" dt="2024-10-08T19:42:22.365" v="144" actId="20577"/>
          <ac:spMkLst>
            <pc:docMk/>
            <pc:sldMk cId="0" sldId="281"/>
            <ac:spMk id="287" creationId="{00000000-0000-0000-0000-000000000000}"/>
          </ac:spMkLst>
        </pc:spChg>
        <pc:spChg chg="mod">
          <ac:chgData name="DSA - Beatriz de Albuquerque Ozorio Rago" userId="S::beatriz.ozorio@adventistas.org::073f1caa-c851-4470-85c4-4d504c612eb8" providerId="AD" clId="Web-{64A431BA-290A-4829-DCDD-0402D9CF0618}" dt="2024-10-08T19:42:45.491" v="148" actId="20577"/>
          <ac:spMkLst>
            <pc:docMk/>
            <pc:sldMk cId="0" sldId="281"/>
            <ac:spMk id="28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endParaRPr/>
          </a:p>
        </p:txBody>
      </p:sp>
      <p:sp>
        <p:nvSpPr>
          <p:cNvPr id="64" name="Shape 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381000" y="685800"/>
            <a:ext cx="6096000" cy="3429000"/>
          </a:xfrm>
          <a:prstGeom prst="rect">
            <a:avLst/>
          </a:prstGeom>
        </p:spPr>
        <p:txBody>
          <a:bodyPr/>
          <a:lstStyle/>
          <a:p>
            <a:endParaRPr/>
          </a:p>
        </p:txBody>
      </p:sp>
      <p:sp>
        <p:nvSpPr>
          <p:cNvPr id="74" name="Shape 74"/>
          <p:cNvSpPr>
            <a:spLocks noGrp="1"/>
          </p:cNvSpPr>
          <p:nvPr>
            <p:ph type="body" sz="quarter" idx="1"/>
          </p:nvPr>
        </p:nvSpPr>
        <p:spPr>
          <a:prstGeom prst="rect">
            <a:avLst/>
          </a:prstGeom>
        </p:spPr>
        <p:txBody>
          <a:bodyPr/>
          <a:lstStyle/>
          <a:p>
            <a:r>
              <a:t>JESUS É ESSENCIAL PARA A FAMÍLIA</a:t>
            </a:r>
          </a:p>
          <a:p>
            <a:r>
              <a:t>Texto Base: Jo 2:1-11</a:t>
            </a:r>
          </a:p>
          <a:p>
            <a:endParaRPr/>
          </a:p>
          <a:p>
            <a:r>
              <a:t>Vanessa Meira</a:t>
            </a:r>
          </a:p>
          <a:p>
            <a:r>
              <a:t>Isaac Malheiros</a:t>
            </a:r>
          </a:p>
          <a:p>
            <a:r>
              <a:t>Professores de Teologia no SALT/UNASP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O povo de Deus não fazia nada disso. Cada bebê israelita era cuidado e amamentado. Os primeiros cristãos se opuseram ao aborto e ao abandono infantil. A influência cristã deu um sentido sagrado à vida das crianças. Por causa deles, o infanticídio foi legalmente banido do império romano.</a:t>
            </a:r>
          </a:p>
          <a:p>
            <a:endParaRPr/>
          </a:p>
          <a:p>
            <a:r>
              <a:t>A fé cristã ajudou a preservar a família como unidade básica da sociedade. Os cristãos restauraram a dignidade do casamento no império romano. Uma das razões para o declínio do império romano foi a dissolução das famílias. A nação é um reflexo do lar, e sempre que a família é enfraquecida, a nação também é enfraquecida.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Ilustração. Nas primeiras semanas que nossa filha estava frequentando a escola, ela chegou com uma queixa, muito chorosa, sentida:</a:t>
            </a:r>
          </a:p>
          <a:p>
            <a:r>
              <a:t>- Mamãe, a Amanda não quer que eu seja amiga do Nicolas. Ela disse que, se eu for amiga dele, não posso ser amiga dela.</a:t>
            </a:r>
          </a:p>
          <a:p>
            <a:r>
              <a:t>E a mãe, tentando entender o problema, perguntou:</a:t>
            </a:r>
          </a:p>
          <a:p>
            <a:r>
              <a:t>- E você gosta muito do Nicolas também, não é?</a:t>
            </a:r>
          </a:p>
          <a:p>
            <a:r>
              <a:t>E a pequena respondeu com firmeza:</a:t>
            </a:r>
          </a:p>
          <a:p>
            <a:r>
              <a:t>- Eu não! Só não quero que a Amanda mande em mim!</a:t>
            </a:r>
          </a:p>
          <a:p>
            <a:r>
              <a:t>Vejam! Ela era apenas uma criança, mas já revelava uma tendência muito humana: a resistência em obedecer.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Precisamos obedecer e fazer o que Jesus manda, ainda que vá contra a opinião da maioria. Os servos do casamento em Caná poderiam ter discutido ou questionado, mas obedeceram prontamente. Jesus disse: “encham de água!”. E eles encheram (v. 7). Jesus disse: “levem ao mestre!”. E eles levaram (v. 8). Simples assim!</a:t>
            </a:r>
          </a:p>
          <a:p>
            <a:endParaRPr/>
          </a:p>
          <a:p>
            <a:r>
              <a:t>A obediência abre caminho para milagres. A graça não se opõe ao esforço. Graça é o contrário de mérito. Quem é salvo pela graça obedece.</a:t>
            </a:r>
          </a:p>
          <a:p>
            <a:endParaRPr/>
          </a:p>
          <a:p>
            <a:r>
              <a:t>O lema atual é: “siga o seu coração!”. Mas a Bíblia diz que o coração é enganoso (Jr 17:9). Essa ideia de seguir o coração é um eco da queda de Gênesis 3. Por mais que os rebeldes tentem soar inteligentes e parecer modernos, são tão antigos quanto a serpente do Éden. Mas não importa se o mundo inteiro disser sim; se Deus disser não, essa é nossa posição.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III. O MELHOR PODE ESTAR À FRENTE (Jo 2:9-11).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O mestre de cerimônia provou a água e percebeu que ela havia se transformado em vinho, cheio de sabor, cor e aroma. Na Bíblia, vinho é símbolo de alegria. Jesus trouxe a alegria de volta. E o fruto do milagre foi superior, foi de qualidade maior. A família não foi criada para ser algo que se deteriora ao longo do tempo. Com Jesus, é algo que vai ficando cada vez melhor. Famílias assim são palco do poder de Deus, são vitrines ambulantes do que Jesus pode fazer.</a:t>
            </a:r>
          </a:p>
          <a:p>
            <a:endParaRPr/>
          </a:p>
          <a:p>
            <a:r>
              <a:t>O casamento é uma instituição sagrada, criada por Deus antes do pecado. Mas hoje é alvo de zombaria e piada, retratado como castigo ou prisão. Nenhum cristão deveria falar mal do casamento: “Digno de honra entre todos seja o matrimônio” (Hb 13:4).</a:t>
            </a:r>
          </a:p>
          <a:p>
            <a:endParaRPr/>
          </a:p>
          <a:p>
            <a:r>
              <a:t>A presença de Jesus muda uma família da água para o melhor vinho. Mas os “mestres de cerimônia” da cultura moderna oferecem vinhos falsificados. Eles fazem avaliações erradas sobre o que é “amor” e “felicidade”. O resultado é: mais crianças nascendo sem o nome do pai na certidão de nascimento, mais pessoas pedindo divórcio e menos pessoas se preocupando em seguir os padrões familiares bíblicos.</a:t>
            </a:r>
          </a:p>
          <a:p>
            <a:endParaRPr/>
          </a:p>
          <a:p>
            <a:r>
              <a:t>O ego das crianças está sendo mimado, e elas não conseguem lidar com o “não”. O emocionalismo piorou a experiência familiar, mas os “mestres de cerimônia” insistem que esse vinho é melhor. Apenas quando Jesus produz o vinho é que as coisas melhoram com o passar do tempo.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381000" y="685800"/>
            <a:ext cx="6096000" cy="3429000"/>
          </a:xfrm>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Ilustração. Um velhinho visitava sua esposa em uma casa de repouso todos os dias. Ela sofria de Alzheimer em estágio avançado e não o reconhecia mais. Um dia, alguém perguntou: “Por que o senhor continua a visitá-la? Ela não sabe mais quem é você!”. O homem respondeu: "Ela pode não se lembrar de quem eu sou, mas eu me lembro de quem ela é".</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t>Os princípios de Deus para um lar feliz são: primeiro, um compromisso com Jesus, e depois, um compromisso inquebrável uns com os outros. Aquela festa de casamento foi salva por Jesus. Ele transformou a angústia do casal em testemunho. E o texto diz que esse milagre foi um “sinal”. Quando Jesus transforma nosso sofrimento em testemunho, usamos nossa experiência para atrair outros para Ele.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CONCLUSÃO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381000" y="685800"/>
            <a:ext cx="60960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Quando Deus anunciou Seu plano a Abraão, Ele disse: “Em ti serão benditas todas as famílias da terra” (Gn12:3). O Senhor tem um compromisso eterno com as famílias.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É curioso observar que, do começo ao fim de Sua história na Terra, Jesus Se importa com a família. Ele começou Seu ministério em um casamento, e, quando vamos à cruz, em João 19:25-27, vemos uma cena emocionante. No último momento, vendo a morte se aproximar, Jesus colocou Sua mãe sob a responsabilidade de João.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xfrm>
            <a:off x="381000" y="685800"/>
            <a:ext cx="6096000" cy="3429000"/>
          </a:xfrm>
          <a:prstGeom prst="rect">
            <a:avLst/>
          </a:prstGeom>
        </p:spPr>
        <p:txBody>
          <a:bodyPr/>
          <a:lstStyle/>
          <a:p>
            <a:endParaRPr/>
          </a:p>
        </p:txBody>
      </p:sp>
      <p:sp>
        <p:nvSpPr>
          <p:cNvPr id="84" name="Shape 84"/>
          <p:cNvSpPr>
            <a:spLocks noGrp="1"/>
          </p:cNvSpPr>
          <p:nvPr>
            <p:ph type="body" sz="quarter" idx="1"/>
          </p:nvPr>
        </p:nvSpPr>
        <p:spPr>
          <a:prstGeom prst="rect">
            <a:avLst/>
          </a:prstGeom>
        </p:spPr>
        <p:txBody>
          <a:bodyPr/>
          <a:lstStyle/>
          <a:p>
            <a:r>
              <a:t>Casamento e família estão sob ataque. A maior crise do mundo hoje não é econômica ou política. É a crise da família. E esse ataque é para torná-la indefinida, amorfa.</a:t>
            </a:r>
          </a:p>
          <a:p>
            <a:endParaRPr/>
          </a:p>
          <a:p>
            <a:r>
              <a:t>A família sempre foi um alvo preferido do inimigo. Mas, Deus seja louvado, a família também é o alvo preferido de Jesus, e Ele é muito mais poderoso! </a:t>
            </a:r>
          </a:p>
          <a:p>
            <a:endParaRPr/>
          </a:p>
          <a:p>
            <a:r>
              <a:t>Jesus começou Seu ministério numa pequena vila, durante uma festa de casamento. Vamos ler essa história.</a:t>
            </a:r>
          </a:p>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t>Crucificado, no meio da dor, Ele ainda via Sua mãe. Ele teve forças para ver Sua mãe porque o amor tem bons olhos. Jesus pensa: “alguém tem que cuidar dela”. A dor de Jesus não impede Sua compaixão. “Você não está sozinha” é a mensagem Dele para Sua mãe. Agora uma nova família comaçava: uma nova mãe e um novo filho. Essa é uma família que começa na cruz, e famílias que começam na cruz permanecem!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381000" y="685800"/>
            <a:ext cx="6096000" cy="3429000"/>
          </a:xfrm>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Ao final desta mensagem, eu quero fazer dois convites. Sabe, Jesus ainda salva casamentos e famílias hoje. Se você olhar a genealogia de Jesus, vai encontrar mentirosos, adúlteros e assassinos. A história da família de Jesus era uma bagunça! Mas tudo muda quando Jesus chega. Se sua família foi tocada pela tragédia, pela tristeza, pelo pecado, Deus sabe redimir histórias. Deus sabe redimir famílias! Famílias podem recomeçar na cruz!</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381000" y="685800"/>
            <a:ext cx="6096000" cy="3429000"/>
          </a:xfrm>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Então, o primeiro apelo é: Quantos querem consagrar sua família ao Senhor hoje? Precisamos de Jesus para que nossa família cresça em amor. Nós vamos orar por você e por sua família.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t>O segundo apelo: A Bíblia identifica a igreja como a “família da fé” (Gl 6:10) ou “família de Deus” (Ef 2:19). A igreja é a família dos regenerados. Para fazer parte dessa família, você precisa tomar uma decisão. Nem todo mundo é filho de Deus. Nós precisamos nos tornar filhos de Deus, recebendo Jesus, crendo em Seu nome e sendo guiados pelo Espírito Santo (Jo 1:12; Rm 8:14).</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Jesus Se refere aos Seus seguidores como Sua família (Mt 10:25; Mc 3:24). Essa é a nova família de Deus.Você não está sozinho. Aqui você encontra uma família que começa na cruz.</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xfrm>
            <a:off x="381000" y="685800"/>
            <a:ext cx="6096000" cy="3429000"/>
          </a:xfrm>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Quantos querem fazer parte da família de Deus, a família da fé, recebendo Jesus e sendo guiados pelo Espírito? Vamos orar.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xfrm>
            <a:off x="381000" y="685800"/>
            <a:ext cx="6096000" cy="3429000"/>
          </a:xfrm>
          <a:prstGeom prst="rect">
            <a:avLst/>
          </a:prstGeom>
        </p:spPr>
        <p:txBody>
          <a:bodyPr/>
          <a:lstStyle/>
          <a:p>
            <a:endParaRPr/>
          </a:p>
        </p:txBody>
      </p:sp>
      <p:sp>
        <p:nvSpPr>
          <p:cNvPr id="90" name="Shape 90"/>
          <p:cNvSpPr>
            <a:spLocks noGrp="1"/>
          </p:cNvSpPr>
          <p:nvPr>
            <p:ph type="body" sz="quarter" idx="1"/>
          </p:nvPr>
        </p:nvSpPr>
        <p:spPr>
          <a:prstGeom prst="rect">
            <a:avLst/>
          </a:prstGeom>
        </p:spPr>
        <p:txBody>
          <a:bodyPr/>
          <a:lstStyle/>
          <a:p>
            <a:r>
              <a:t>I. FAMÍLIAS ENFRENTAM PROBLEMAS (Jo 2:1-4).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t>Essa é a história de um milagre num casamento. Antes de realizar qualquer outro milagre, Jesus salvou essa festa de casamento. Por quê? Porque o casamento é uma prioridade para Deus, desde o início. Lá em Gênesis 1-3 vemos que, depois de criar tudo, Deus visitava o primeiro casal diariamente. Ele queria fazer parte da união matrimonial.</a:t>
            </a:r>
          </a:p>
          <a:p>
            <a:endParaRPr/>
          </a:p>
          <a:p>
            <a:r>
              <a:t>O texto diz que “Jesus foi convidado” (2:2), e isso fez toda a diferença. Sabe por quê? Porque as dificuldades chegam às casas dos servos de Deus. Uma festa de casamento durava sete dias, mas, no terceiro dia, surgiu um problema: “acabou o vinho” (2:3). Mesmo com Jesus presente, o vinho pode acabar.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r>
              <a:t>Ilustração. Duas amigas estavam conversando, e uma delas disse: "Terminei tudo com o Roberto". O diálogo continuou:</a:t>
            </a:r>
          </a:p>
          <a:p>
            <a:r>
              <a:t>- Sério? Por quê?</a:t>
            </a:r>
          </a:p>
          <a:p>
            <a:r>
              <a:t>- Ah, ele tinha muitos defeitos.</a:t>
            </a:r>
          </a:p>
          <a:p>
            <a:r>
              <a:t>- E você devolveu o anel de noivado?</a:t>
            </a:r>
          </a:p>
          <a:p>
            <a:r>
              <a:t>- Não, o anel não tinha defeito nenhum.</a:t>
            </a:r>
          </a:p>
          <a:p>
            <a:endParaRPr/>
          </a:p>
          <a:p>
            <a:r>
              <a:t>Parece que alianças de metal duram mais que compromissos do coração. O “vinho” acaba, e isso tem impacto sobre o casamento, pois muita gente busca alternativas. </a:t>
            </a:r>
          </a:p>
          <a:p>
            <a:endParaRPr/>
          </a:p>
          <a:p>
            <a:r>
              <a:t>A. Por exemplo, veja como o sexo foi distorcido: A fé cristã tem uma visão muito clara a respeito do sexo: o único contexto da relação sexual é o casamento. Mas querem nos convencer de que o sexo é um direito reservado a todos, indiscriminadamente. Dizem que a fé cristã reprime a sexualidade. Não, meus amigos! A fé cristã reprime a imoralidade.</a:t>
            </a:r>
          </a:p>
          <a:p>
            <a:endParaRPr/>
          </a:p>
          <a:p>
            <a:r>
              <a:t>B. A paternidade está sendo distorcida em permissividade. A figura do pai foi substituída pela imagem de um amigo mais velho – tolo e irresponsável, no mesmo nível dos filhos. A maternidade, antes vista como uma honra e um privilégio, agora é frequentemente vista como um fardo.</a:t>
            </a:r>
          </a:p>
          <a:p>
            <a:endParaRPr/>
          </a:p>
          <a:p>
            <a:r>
              <a:t>C. O amor foi distorcido e se tornou um ídolo egoísta. Muita gente está confundindo amor com lascívia e invertendo a frase “Deus é amor” para “o amor é deus”. E existe o risco de, colocando o amor no centro da vida, transformá-lo em uma entidade, se esquecendo da real fonte de amor, que é Deus. Porém, Jesus avisou que o verdadeiro amor se esfriaria de quase todos.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381000" y="685800"/>
            <a:ext cx="6096000" cy="3429000"/>
          </a:xfrm>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O mundo em que Jesus nasceu era pervertido. E a mensagem de Cristo, defendendo a pureza e a santidade contra a imoralidade sexual, contrariava a cultura da época. No meio do caos moral, Jesus reafirmou o modelo bíblico de casamento (Mt 19:4-6). Isso nos mostra que nossa visão de casamento e família deve ser a Bíblia, e não a cultura.</a:t>
            </a:r>
          </a:p>
          <a:p>
            <a:endParaRPr/>
          </a:p>
          <a:p>
            <a:r>
              <a:t>Maria disse a Jesus: “Eles não têm mais vinho” (2:3). Na hora da crise, precisamos recorrer à pessoa certa. Jesus não deve ser o último recurso, mas o primeiro. Quanto mais cedo formos a Ele, melhor. Não adie, não postergue. Imagine se Maria tivesse ficado apenas comentando, criticando o casal, e não tivesse recorrido a Jesus. Ela não expôs aquela família ao ridículo, nem buscou o mestre de cerimônias, mas procurou quem podia resolver.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Muitas famílias, ao entrarem em crise, procuram ajuda no lugar errado. Cavam cisternas rotas onde não há água. Buscam ajuda em caminhos que só as desviam mais da felicidade.</a:t>
            </a:r>
          </a:p>
          <a:p>
            <a:endParaRPr/>
          </a:p>
          <a:p>
            <a:r>
              <a:t>Os sábios deste mundo acham que família precisa ser abolida e querem ensinar você, pai e mãe, a educar seus filhos segundo princípios secularistas e antibíblicos. A sabedoria deste mundo “é loucura diante de Deus" (1Co 3:19).</a:t>
            </a:r>
          </a:p>
          <a:p>
            <a:endParaRPr/>
          </a:p>
          <a:p>
            <a:r>
              <a:t>As alternativas ao padrão divino não deram bons resultados. Existem milhares de estudos mostrando o impacto positivo da família na saúde, no índice de criminalidade e na educação. Apesar de não ser perfeita, a família ainda é uma bênção para a sociedade.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II. A OBEDIÊNCIA E O MILAGRE (Jo 2:5-8)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t>Maria disse aos servos: “Façam tudo o que Ele lhes mandar” (2:5). Muitas vezes complicamos as coisas tentando resolvê-las sozinhos. A humanidade distorceu o conceito de casamento, oscilando entre extremos. De um lado, os defensores da promiscuidade e, do outro, aqueles que proíbem o sexo mesmo dentro do casamento. Como disse C. S. Lewis: “O diabo está sempre tentando nos induzir aos extremos”. Tanto endeusar quanto difamar o sexo são atitudes pagãs, não cristãs. Não é sábio tentar corrigir um erro com outro. O caminho mais seguro é o da obediência.</a:t>
            </a:r>
          </a:p>
          <a:p>
            <a:endParaRPr/>
          </a:p>
          <a:p>
            <a:r>
              <a:t>Qual foi o resultado da libertinagem sexual? Doenças sexualmente transmissíveis; abusos físicos e emocionais, pessoas feridas em seu corpo e em sua mente. Os limites foram desaparecendo: limites de idade, de quantidade, de gênero e até de espécie. Esse é o resultado de não fazer “tudo o que Ele lhes mandar” (2:5).</a:t>
            </a:r>
          </a:p>
          <a:p>
            <a:endParaRPr/>
          </a:p>
          <a:p>
            <a:r>
              <a:t>Outra consequência é que as crianças se tornaram descartáveis. A Bíblia descreve filhos como uma bênção (Sl 127 e 128), mas o infanticídio e o abandono de bebês era uma coisa normal entre os povos vizinhos de Israel. Na Grécia Antiga, os bebês indesejados, especialmente as meninas, eram frequentemente abandonados. Os espartanos descartaram os fracos, indesejados e deficientes. Os romanos também praticavam o infanticídio. Sêneca afirma que os romanos afogavam os bebês fracos ou malformados e que esse era um ato racional.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MA">
    <p:spTree>
      <p:nvGrpSpPr>
        <p:cNvPr id="1" name=""/>
        <p:cNvGrpSpPr/>
        <p:nvPr/>
      </p:nvGrpSpPr>
      <p:grpSpPr>
        <a:xfrm>
          <a:off x="0" y="0"/>
          <a:ext cx="0" cy="0"/>
          <a:chOff x="0" y="0"/>
          <a:chExt cx="0" cy="0"/>
        </a:xfrm>
      </p:grpSpPr>
      <p:pic>
        <p:nvPicPr>
          <p:cNvPr id="18" name="5.png" descr="5.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srcRect l="39469" t="41389" r="38807" b="54307"/>
          <a:stretch>
            <a:fillRect/>
          </a:stretch>
        </p:blipFill>
        <p:spPr>
          <a:xfrm>
            <a:off x="20701570" y="357287"/>
            <a:ext cx="3284537" cy="365998"/>
          </a:xfrm>
          <a:prstGeom prst="rect">
            <a:avLst/>
          </a:prstGeom>
          <a:ln w="12700">
            <a:miter lim="400000"/>
          </a:ln>
        </p:spPr>
      </p:pic>
      <p:pic>
        <p:nvPicPr>
          <p:cNvPr id="20" name="5-1.png" descr="5-1.png"/>
          <p:cNvPicPr>
            <a:picLocks noChangeAspect="1"/>
          </p:cNvPicPr>
          <p:nvPr/>
        </p:nvPicPr>
        <p:blipFill>
          <a:blip r:embed="rId4"/>
          <a:srcRect l="13137" t="34910" r="52958" b="40571"/>
          <a:stretch>
            <a:fillRect/>
          </a:stretch>
        </p:blipFill>
        <p:spPr>
          <a:xfrm>
            <a:off x="1323776" y="1537096"/>
            <a:ext cx="10964440" cy="4460152"/>
          </a:xfrm>
          <a:prstGeom prst="rect">
            <a:avLst/>
          </a:prstGeom>
          <a:ln w="12700">
            <a:miter lim="400000"/>
          </a:ln>
        </p:spPr>
      </p:pic>
      <p:sp>
        <p:nvSpPr>
          <p:cNvPr id="2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9" name="Titulo-branco.png" descr="Titulo-branco.png"/>
          <p:cNvPicPr>
            <a:picLocks noChangeAspect="1"/>
          </p:cNvPicPr>
          <p:nvPr/>
        </p:nvPicPr>
        <p:blipFill>
          <a:blip r:embed="rId3"/>
          <a:srcRect l="27335" t="47568" r="26766" b="11563"/>
          <a:stretch>
            <a:fillRect/>
          </a:stretch>
        </p:blipFill>
        <p:spPr>
          <a:xfrm>
            <a:off x="645616" y="12127111"/>
            <a:ext cx="1897372" cy="950302"/>
          </a:xfrm>
          <a:prstGeom prst="rect">
            <a:avLst/>
          </a:prstGeom>
          <a:ln w="12700">
            <a:miter lim="400000"/>
          </a:ln>
          <a:effectLst>
            <a:outerShdw blurRad="25400" dist="14587" dir="5400000" rotWithShape="0">
              <a:srgbClr val="000000"/>
            </a:outerShdw>
          </a:effectLst>
        </p:spPr>
      </p:pic>
      <p:sp>
        <p:nvSpPr>
          <p:cNvPr id="3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8" name="Titulo-branco.png" descr="Titulo-branco.png"/>
          <p:cNvPicPr>
            <a:picLocks noChangeAspect="1"/>
          </p:cNvPicPr>
          <p:nvPr/>
        </p:nvPicPr>
        <p:blipFill>
          <a:blip r:embed="rId3"/>
          <a:srcRect l="27335" t="47568" r="26766" b="11563"/>
          <a:stretch>
            <a:fillRect/>
          </a:stretch>
        </p:blipFill>
        <p:spPr>
          <a:xfrm>
            <a:off x="21829216" y="620910"/>
            <a:ext cx="1897371" cy="950303"/>
          </a:xfrm>
          <a:prstGeom prst="rect">
            <a:avLst/>
          </a:prstGeom>
          <a:ln w="12700">
            <a:miter lim="400000"/>
          </a:ln>
          <a:effectLst>
            <a:outerShdw blurRad="25400" dist="14587" dir="5400000" rotWithShape="0">
              <a:srgbClr val="000000"/>
            </a:outerShdw>
          </a:effectLst>
        </p:spPr>
      </p:pic>
      <p:sp>
        <p:nvSpPr>
          <p:cNvPr id="3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47" name="Titulo-branco.png" descr="Titulo-branco.png"/>
          <p:cNvPicPr>
            <a:picLocks noChangeAspect="1"/>
          </p:cNvPicPr>
          <p:nvPr/>
        </p:nvPicPr>
        <p:blipFill>
          <a:blip r:embed="rId3"/>
          <a:srcRect l="27335" t="47568" r="26766" b="11563"/>
          <a:stretch>
            <a:fillRect/>
          </a:stretch>
        </p:blipFill>
        <p:spPr>
          <a:xfrm>
            <a:off x="417016" y="697110"/>
            <a:ext cx="1897372" cy="950303"/>
          </a:xfrm>
          <a:prstGeom prst="rect">
            <a:avLst/>
          </a:prstGeom>
          <a:ln w="12700">
            <a:miter lim="400000"/>
          </a:ln>
          <a:effectLst>
            <a:outerShdw blurRad="25400" dist="14587" dir="5400000" rotWithShape="0">
              <a:srgbClr val="000000"/>
            </a:outerShdw>
          </a:effectLst>
        </p:spPr>
      </p:pic>
      <p:sp>
        <p:nvSpPr>
          <p:cNvPr id="48"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6" name="Titulo-branco.png" descr="Titulo-branco.png"/>
          <p:cNvPicPr>
            <a:picLocks noChangeAspect="1"/>
          </p:cNvPicPr>
          <p:nvPr/>
        </p:nvPicPr>
        <p:blipFill>
          <a:blip r:embed="rId3"/>
          <a:srcRect l="27335" t="47568" r="26766" b="11563"/>
          <a:stretch>
            <a:fillRect/>
          </a:stretch>
        </p:blipFill>
        <p:spPr>
          <a:xfrm>
            <a:off x="21930816" y="12203311"/>
            <a:ext cx="1897371" cy="950302"/>
          </a:xfrm>
          <a:prstGeom prst="rect">
            <a:avLst/>
          </a:prstGeom>
          <a:ln w="12700">
            <a:miter lim="400000"/>
          </a:ln>
          <a:effectLst>
            <a:outerShdw blurRad="25400" dist="14587" dir="5400000" rotWithShape="0">
              <a:srgbClr val="000000"/>
            </a:outerShdw>
          </a:effectLst>
        </p:spPr>
      </p:pic>
      <p:sp>
        <p:nvSpPr>
          <p:cNvPr id="57"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do Título</a:t>
            </a:r>
          </a:p>
        </p:txBody>
      </p:sp>
      <p:sp>
        <p:nvSpPr>
          <p:cNvPr id="3" name="Nível de Corpo Um…"/>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X2Download.com-Enjoy-(1080p).mp4" descr="X2Download.com-Enjoy-(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pic>
        <p:nvPicPr>
          <p:cNvPr id="67" name="Capa-01.jpg" descr="Capa-01.jpg"/>
          <p:cNvPicPr>
            <a:picLocks noChangeAspect="1"/>
          </p:cNvPicPr>
          <p:nvPr/>
        </p:nvPicPr>
        <p:blipFill>
          <a:blip r:embed="rId5">
            <a:alphaModFix amt="87295"/>
          </a:blip>
          <a:stretch>
            <a:fillRect/>
          </a:stretch>
        </p:blipFill>
        <p:spPr>
          <a:xfrm>
            <a:off x="0" y="0"/>
            <a:ext cx="24384000" cy="13716000"/>
          </a:xfrm>
          <a:prstGeom prst="rect">
            <a:avLst/>
          </a:prstGeom>
          <a:ln w="12700">
            <a:miter lim="400000"/>
          </a:ln>
        </p:spPr>
      </p:pic>
      <p:pic>
        <p:nvPicPr>
          <p:cNvPr id="68" name="Capa-2.png" descr="Capa-2.png"/>
          <p:cNvPicPr>
            <a:picLocks noChangeAspect="1"/>
          </p:cNvPicPr>
          <p:nvPr/>
        </p:nvPicPr>
        <p:blipFill>
          <a:blip r:embed="rId6"/>
          <a:stretch>
            <a:fillRect/>
          </a:stretch>
        </p:blipFill>
        <p:spPr>
          <a:xfrm>
            <a:off x="0" y="0"/>
            <a:ext cx="24384000" cy="13716000"/>
          </a:xfrm>
          <a:prstGeom prst="rect">
            <a:avLst/>
          </a:pr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
                </p:tgtEl>
              </p:cMediaNode>
            </p:video>
            <p:seq concurrent="1" prevAc="none" nextAc="seek">
              <p:cTn id="8" restart="whenNotActive" fill="hold" evtFilter="cancelBubble" nodeType="interactiveSeq">
                <p:stCondLst>
                  <p:cond evt="onClick" delay="0">
                    <p:tgtEl>
                      <p:spTgt spid="6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
                                        </p:tgtEl>
                                      </p:cBhvr>
                                    </p:cmd>
                                  </p:childTnLst>
                                </p:cTn>
                              </p:par>
                            </p:childTnLst>
                          </p:cTn>
                        </p:par>
                      </p:childTnLst>
                    </p:cTn>
                  </p:par>
                </p:childTnLst>
              </p:cTn>
              <p:nextCondLst>
                <p:cond evt="onClick" delay="0">
                  <p:tgtEl>
                    <p:spTgt spid="6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Agrupar"/>
          <p:cNvGrpSpPr/>
          <p:nvPr/>
        </p:nvGrpSpPr>
        <p:grpSpPr>
          <a:xfrm>
            <a:off x="11727746" y="1752277"/>
            <a:ext cx="13416041" cy="11905436"/>
            <a:chOff x="0" y="0"/>
            <a:chExt cx="13416040" cy="11905434"/>
          </a:xfrm>
        </p:grpSpPr>
        <p:pic>
          <p:nvPicPr>
            <p:cNvPr id="147" name="Maria-1.png" descr="Maria-1.png"/>
            <p:cNvPicPr>
              <a:picLocks noChangeAspect="1"/>
            </p:cNvPicPr>
            <p:nvPr/>
          </p:nvPicPr>
          <p:blipFill>
            <a:blip r:embed="rId3"/>
            <a:srcRect l="47647"/>
            <a:stretch>
              <a:fillRect/>
            </a:stretch>
          </p:blipFill>
          <p:spPr>
            <a:xfrm flipH="1">
              <a:off x="1676126" y="0"/>
              <a:ext cx="11739915" cy="11691436"/>
            </a:xfrm>
            <a:prstGeom prst="rect">
              <a:avLst/>
            </a:prstGeom>
            <a:ln w="12700" cap="flat">
              <a:noFill/>
              <a:miter lim="400000"/>
            </a:ln>
            <a:effectLst/>
          </p:spPr>
        </p:pic>
        <p:pic>
          <p:nvPicPr>
            <p:cNvPr id="148" name="vaso-uva-1.png" descr="vaso-uva-1.png"/>
            <p:cNvPicPr>
              <a:picLocks noChangeAspect="1"/>
            </p:cNvPicPr>
            <p:nvPr/>
          </p:nvPicPr>
          <p:blipFill>
            <a:blip r:embed="rId4"/>
            <a:srcRect/>
            <a:stretch>
              <a:fillRect/>
            </a:stretch>
          </p:blipFill>
          <p:spPr>
            <a:xfrm>
              <a:off x="0" y="4890887"/>
              <a:ext cx="7451536" cy="7014547"/>
            </a:xfrm>
            <a:prstGeom prst="rect">
              <a:avLst/>
            </a:prstGeom>
            <a:ln w="12700" cap="flat">
              <a:noFill/>
              <a:miter lim="400000"/>
            </a:ln>
            <a:effectLst/>
          </p:spPr>
        </p:pic>
      </p:grpSp>
      <p:sp>
        <p:nvSpPr>
          <p:cNvPr id="150" name="“Façam tudo o que Ele lhes mandar”"/>
          <p:cNvSpPr txBox="1"/>
          <p:nvPr/>
        </p:nvSpPr>
        <p:spPr>
          <a:xfrm>
            <a:off x="3133975" y="7104158"/>
            <a:ext cx="8528586" cy="2427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t>“</a:t>
            </a:r>
            <a:r>
              <a:rPr lang="pt-BR"/>
              <a:t>Façam tudo o que Ele lhes mandar”</a:t>
            </a:r>
          </a:p>
        </p:txBody>
      </p:sp>
      <p:sp>
        <p:nvSpPr>
          <p:cNvPr id="151" name="(João 2:5)"/>
          <p:cNvSpPr txBox="1"/>
          <p:nvPr/>
        </p:nvSpPr>
        <p:spPr>
          <a:xfrm>
            <a:off x="5968391" y="9559118"/>
            <a:ext cx="2859757"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(João 2:5</a:t>
            </a:r>
            <a:r>
              <a:rPr lang="pt-BR" dirty="0"/>
              <a:t>).</a:t>
            </a:r>
            <a:endParaRPr dirty="0"/>
          </a:p>
        </p:txBody>
      </p:sp>
      <p:pic>
        <p:nvPicPr>
          <p:cNvPr id="152" name="Asset 1.png" descr="Asset 1.png"/>
          <p:cNvPicPr>
            <a:picLocks noChangeAspect="1"/>
          </p:cNvPicPr>
          <p:nvPr/>
        </p:nvPicPr>
        <p:blipFill>
          <a:blip r:embed="rId5"/>
          <a:srcRect r="51710"/>
          <a:stretch>
            <a:fillRect/>
          </a:stretch>
        </p:blipFill>
        <p:spPr>
          <a:xfrm flipH="1">
            <a:off x="6250089" y="5055835"/>
            <a:ext cx="2296338" cy="1968894"/>
          </a:xfrm>
          <a:prstGeom prst="rect">
            <a:avLst/>
          </a:prstGeom>
          <a:ln w="12700">
            <a:miter lim="400000"/>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A fé cristã"/>
          <p:cNvSpPr txBox="1"/>
          <p:nvPr/>
        </p:nvSpPr>
        <p:spPr>
          <a:xfrm>
            <a:off x="9869743" y="5499663"/>
            <a:ext cx="9393636"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12000" b="0">
                <a:solidFill>
                  <a:srgbClr val="E96632"/>
                </a:solidFill>
                <a:latin typeface="Arial Black"/>
                <a:ea typeface="Arial Black"/>
                <a:cs typeface="Arial Black"/>
                <a:sym typeface="Arial Black"/>
              </a:defRPr>
            </a:lvl1pPr>
          </a:lstStyle>
          <a:p>
            <a:r>
              <a:rPr lang="pt-BR" dirty="0"/>
              <a:t>A fé cristã</a:t>
            </a:r>
          </a:p>
        </p:txBody>
      </p:sp>
      <p:pic>
        <p:nvPicPr>
          <p:cNvPr id="157" name="setas.png" descr="setas.png"/>
          <p:cNvPicPr>
            <a:picLocks noChangeAspect="1"/>
          </p:cNvPicPr>
          <p:nvPr/>
        </p:nvPicPr>
        <p:blipFill>
          <a:blip r:embed="rId3"/>
          <a:srcRect l="47268" t="2093" r="36977" b="55995"/>
          <a:stretch>
            <a:fillRect/>
          </a:stretch>
        </p:blipFill>
        <p:spPr>
          <a:xfrm rot="20274340">
            <a:off x="8532694" y="9001565"/>
            <a:ext cx="3352664" cy="1720818"/>
          </a:xfrm>
          <a:prstGeom prst="rect">
            <a:avLst/>
          </a:prstGeom>
          <a:ln w="12700">
            <a:miter lim="400000"/>
          </a:ln>
        </p:spPr>
      </p:pic>
      <p:sp>
        <p:nvSpPr>
          <p:cNvPr id="158" name="ajudou a preservar a família como unidade básica da sociedade."/>
          <p:cNvSpPr txBox="1"/>
          <p:nvPr/>
        </p:nvSpPr>
        <p:spPr>
          <a:xfrm>
            <a:off x="11744163" y="7124045"/>
            <a:ext cx="11801398" cy="4049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9500" b="0">
                <a:latin typeface="Arial"/>
                <a:ea typeface="Arial"/>
                <a:cs typeface="Arial"/>
                <a:sym typeface="Arial"/>
              </a:defRPr>
            </a:lvl1pPr>
          </a:lstStyle>
          <a:p>
            <a:r>
              <a:rPr lang="pt-BR"/>
              <a:t>ajudou a preservar a família como unidade básica da sociedade.</a:t>
            </a:r>
          </a:p>
        </p:txBody>
      </p:sp>
      <p:pic>
        <p:nvPicPr>
          <p:cNvPr id="159" name="familia-2.png" descr="familia-2.png"/>
          <p:cNvPicPr>
            <a:picLocks noChangeAspect="1"/>
          </p:cNvPicPr>
          <p:nvPr/>
        </p:nvPicPr>
        <p:blipFill>
          <a:blip r:embed="rId4"/>
          <a:srcRect t="30567" r="83534" b="54186"/>
          <a:stretch>
            <a:fillRect/>
          </a:stretch>
        </p:blipFill>
        <p:spPr>
          <a:xfrm>
            <a:off x="838584" y="3593046"/>
            <a:ext cx="8856032" cy="9694273"/>
          </a:xfrm>
          <a:prstGeom prst="rect">
            <a:avLst/>
          </a:prstGeom>
          <a:ln w="12700">
            <a:miter lim="400000"/>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Mamãe,"/>
          <p:cNvSpPr txBox="1"/>
          <p:nvPr/>
        </p:nvSpPr>
        <p:spPr>
          <a:xfrm>
            <a:off x="7569585" y="4941963"/>
            <a:ext cx="9393636"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12000" b="0">
                <a:solidFill>
                  <a:srgbClr val="E96632"/>
                </a:solidFill>
                <a:latin typeface="Arial Black"/>
                <a:ea typeface="Arial Black"/>
                <a:cs typeface="Arial Black"/>
                <a:sym typeface="Arial Black"/>
              </a:defRPr>
            </a:lvl1pPr>
          </a:lstStyle>
          <a:p>
            <a:r>
              <a:rPr lang="pt-BR"/>
              <a:t>Mamãe</a:t>
            </a:r>
            <a:r>
              <a:t>,</a:t>
            </a:r>
          </a:p>
        </p:txBody>
      </p:sp>
      <p:pic>
        <p:nvPicPr>
          <p:cNvPr id="164" name="setas.png" descr="setas.png"/>
          <p:cNvPicPr>
            <a:picLocks noChangeAspect="1"/>
          </p:cNvPicPr>
          <p:nvPr/>
        </p:nvPicPr>
        <p:blipFill>
          <a:blip r:embed="rId3"/>
          <a:srcRect l="47268" t="2093" r="36977" b="55995"/>
          <a:stretch>
            <a:fillRect/>
          </a:stretch>
        </p:blipFill>
        <p:spPr>
          <a:xfrm rot="2259322">
            <a:off x="1633910" y="3141438"/>
            <a:ext cx="6267791" cy="3217061"/>
          </a:xfrm>
          <a:prstGeom prst="rect">
            <a:avLst/>
          </a:prstGeom>
          <a:ln w="12700">
            <a:miter lim="400000"/>
          </a:ln>
        </p:spPr>
      </p:pic>
      <p:sp>
        <p:nvSpPr>
          <p:cNvPr id="165" name="a Amanda não quer que eu seja amiga do Nicolas."/>
          <p:cNvSpPr txBox="1"/>
          <p:nvPr/>
        </p:nvSpPr>
        <p:spPr>
          <a:xfrm>
            <a:off x="2725248" y="6566345"/>
            <a:ext cx="11801398" cy="4049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9500" b="0">
                <a:latin typeface="Arial"/>
                <a:ea typeface="Arial"/>
                <a:cs typeface="Arial"/>
                <a:sym typeface="Arial"/>
              </a:defRPr>
            </a:lvl1pPr>
          </a:lstStyle>
          <a:p>
            <a:r>
              <a:rPr lang="pt-BR"/>
              <a:t>a Amanda não quer que eu seja amiga do Nicolas.</a:t>
            </a:r>
          </a:p>
        </p:txBody>
      </p:sp>
      <p:pic>
        <p:nvPicPr>
          <p:cNvPr id="166" name="mae-filha.png" descr="mae-filha.png"/>
          <p:cNvPicPr>
            <a:picLocks noChangeAspect="1"/>
          </p:cNvPicPr>
          <p:nvPr/>
        </p:nvPicPr>
        <p:blipFill>
          <a:blip r:embed="rId4"/>
          <a:stretch>
            <a:fillRect/>
          </a:stretch>
        </p:blipFill>
        <p:spPr>
          <a:xfrm>
            <a:off x="14012171" y="2678632"/>
            <a:ext cx="9067801" cy="10134601"/>
          </a:xfrm>
          <a:prstGeom prst="rect">
            <a:avLst/>
          </a:prstGeom>
          <a:ln w="12700">
            <a:miter lim="400000"/>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Jesus-3.png" descr="Jesus-3.png"/>
          <p:cNvPicPr>
            <a:picLocks noChangeAspect="1"/>
          </p:cNvPicPr>
          <p:nvPr/>
        </p:nvPicPr>
        <p:blipFill>
          <a:blip r:embed="rId3"/>
          <a:stretch>
            <a:fillRect/>
          </a:stretch>
        </p:blipFill>
        <p:spPr>
          <a:xfrm>
            <a:off x="1466098" y="2772121"/>
            <a:ext cx="9590016" cy="10378236"/>
          </a:xfrm>
          <a:prstGeom prst="rect">
            <a:avLst/>
          </a:prstGeom>
          <a:ln w="12700">
            <a:miter lim="400000"/>
          </a:ln>
        </p:spPr>
      </p:pic>
      <p:sp>
        <p:nvSpPr>
          <p:cNvPr id="171" name="Precisamos"/>
          <p:cNvSpPr txBox="1"/>
          <p:nvPr/>
        </p:nvSpPr>
        <p:spPr>
          <a:xfrm>
            <a:off x="10822339" y="5883074"/>
            <a:ext cx="10558408"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12000" b="0">
                <a:solidFill>
                  <a:srgbClr val="7E1724"/>
                </a:solidFill>
                <a:latin typeface="Arial Black"/>
                <a:ea typeface="Arial Black"/>
                <a:cs typeface="Arial Black"/>
                <a:sym typeface="Arial Black"/>
              </a:defRPr>
            </a:lvl1pPr>
          </a:lstStyle>
          <a:p>
            <a:r>
              <a:rPr lang="pt-BR" dirty="0"/>
              <a:t>Precisamos</a:t>
            </a:r>
          </a:p>
        </p:txBody>
      </p:sp>
      <p:pic>
        <p:nvPicPr>
          <p:cNvPr id="172" name="setas.png" descr="setas.png"/>
          <p:cNvPicPr>
            <a:picLocks noChangeAspect="1"/>
          </p:cNvPicPr>
          <p:nvPr/>
        </p:nvPicPr>
        <p:blipFill>
          <a:blip r:embed="rId4"/>
          <a:srcRect l="47064" t="55293" r="37180" b="2795"/>
          <a:stretch>
            <a:fillRect/>
          </a:stretch>
        </p:blipFill>
        <p:spPr>
          <a:xfrm rot="12913919">
            <a:off x="18333685" y="9680447"/>
            <a:ext cx="3550664" cy="1822444"/>
          </a:xfrm>
          <a:prstGeom prst="rect">
            <a:avLst/>
          </a:prstGeom>
          <a:ln w="12700">
            <a:miter lim="400000"/>
          </a:ln>
        </p:spPr>
      </p:pic>
      <p:sp>
        <p:nvSpPr>
          <p:cNvPr id="173" name="obedecer e fazer o que Jesus manda, ainda que vá contra a opinião da maioria."/>
          <p:cNvSpPr txBox="1"/>
          <p:nvPr/>
        </p:nvSpPr>
        <p:spPr>
          <a:xfrm>
            <a:off x="11333491" y="7565402"/>
            <a:ext cx="11278633" cy="280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6500" b="0">
                <a:latin typeface="Arial"/>
                <a:ea typeface="Arial"/>
                <a:cs typeface="Arial"/>
                <a:sym typeface="Arial"/>
              </a:defRPr>
            </a:lvl1pPr>
          </a:lstStyle>
          <a:p>
            <a:r>
              <a:rPr lang="pt-BR" dirty="0"/>
              <a:t>obedecer e fazer o que Jesus manda, ainda que vá contra a opinião da maioria.</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O MELHOR PODE ESTAR"/>
          <p:cNvSpPr txBox="1"/>
          <p:nvPr/>
        </p:nvSpPr>
        <p:spPr>
          <a:xfrm>
            <a:off x="8670727" y="5181454"/>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O MELHOR PODE ESTAR</a:t>
            </a:r>
          </a:p>
        </p:txBody>
      </p:sp>
      <p:sp>
        <p:nvSpPr>
          <p:cNvPr id="178" name="À FRENTE"/>
          <p:cNvSpPr txBox="1"/>
          <p:nvPr/>
        </p:nvSpPr>
        <p:spPr>
          <a:xfrm>
            <a:off x="8670727" y="6201076"/>
            <a:ext cx="11431014"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À FRENTE</a:t>
            </a:r>
            <a:r>
              <a:rPr lang="pt-BR" dirty="0"/>
              <a:t>.</a:t>
            </a:r>
            <a:endParaRPr dirty="0"/>
          </a:p>
        </p:txBody>
      </p:sp>
      <p:sp>
        <p:nvSpPr>
          <p:cNvPr id="179" name="João 2:9-11"/>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João 2:9-11</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casal-4.png" descr="casal-4.png"/>
          <p:cNvPicPr>
            <a:picLocks noChangeAspect="1"/>
          </p:cNvPicPr>
          <p:nvPr/>
        </p:nvPicPr>
        <p:blipFill>
          <a:blip r:embed="rId3"/>
          <a:stretch>
            <a:fillRect/>
          </a:stretch>
        </p:blipFill>
        <p:spPr>
          <a:xfrm>
            <a:off x="12798959" y="1815622"/>
            <a:ext cx="9953551" cy="11480669"/>
          </a:xfrm>
          <a:prstGeom prst="rect">
            <a:avLst/>
          </a:prstGeom>
          <a:ln w="12700">
            <a:miter lim="400000"/>
          </a:ln>
        </p:spPr>
      </p:pic>
      <p:sp>
        <p:nvSpPr>
          <p:cNvPr id="184" name="O casamento"/>
          <p:cNvSpPr txBox="1"/>
          <p:nvPr/>
        </p:nvSpPr>
        <p:spPr>
          <a:xfrm>
            <a:off x="3225689" y="2977765"/>
            <a:ext cx="9393636"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9000" b="0">
                <a:solidFill>
                  <a:srgbClr val="76141F"/>
                </a:solidFill>
                <a:latin typeface="Arial Black"/>
                <a:ea typeface="Arial Black"/>
                <a:cs typeface="Arial Black"/>
                <a:sym typeface="Arial Black"/>
              </a:defRPr>
            </a:lvl1pPr>
          </a:lstStyle>
          <a:p>
            <a:r>
              <a:rPr lang="pt-BR"/>
              <a:t>O casamento</a:t>
            </a:r>
          </a:p>
        </p:txBody>
      </p:sp>
      <p:pic>
        <p:nvPicPr>
          <p:cNvPr id="185" name="setas.png" descr="setas.png"/>
          <p:cNvPicPr>
            <a:picLocks noChangeAspect="1"/>
          </p:cNvPicPr>
          <p:nvPr/>
        </p:nvPicPr>
        <p:blipFill>
          <a:blip r:embed="rId4"/>
          <a:srcRect l="65365" t="63373" r="21746" b="7402"/>
          <a:stretch>
            <a:fillRect/>
          </a:stretch>
        </p:blipFill>
        <p:spPr>
          <a:xfrm>
            <a:off x="754894" y="3176455"/>
            <a:ext cx="2291180" cy="1002368"/>
          </a:xfrm>
          <a:prstGeom prst="rect">
            <a:avLst/>
          </a:prstGeom>
          <a:ln w="12700">
            <a:miter lim="400000"/>
          </a:ln>
        </p:spPr>
      </p:pic>
      <p:sp>
        <p:nvSpPr>
          <p:cNvPr id="186" name="é uma instituição sagrada, criada por Deus antes do pecado."/>
          <p:cNvSpPr txBox="1"/>
          <p:nvPr/>
        </p:nvSpPr>
        <p:spPr>
          <a:xfrm>
            <a:off x="3216755" y="4332325"/>
            <a:ext cx="11801398" cy="1819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6200" b="0">
                <a:latin typeface="Arial"/>
                <a:ea typeface="Arial"/>
                <a:cs typeface="Arial"/>
                <a:sym typeface="Arial"/>
              </a:defRPr>
            </a:lvl1pPr>
          </a:lstStyle>
          <a:p>
            <a:r>
              <a:rPr lang="pt-BR" dirty="0"/>
              <a:t>é uma instituição sagrada, criada por Deus antes do pecado.</a:t>
            </a:r>
          </a:p>
        </p:txBody>
      </p:sp>
      <p:sp>
        <p:nvSpPr>
          <p:cNvPr id="187" name="“Digno de honra entre todos seja o matrimônio.”"/>
          <p:cNvSpPr txBox="1"/>
          <p:nvPr/>
        </p:nvSpPr>
        <p:spPr>
          <a:xfrm>
            <a:off x="1249676" y="8746692"/>
            <a:ext cx="10333506" cy="2427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i="1">
                <a:latin typeface="Arial"/>
                <a:ea typeface="Arial"/>
                <a:cs typeface="Arial"/>
                <a:sym typeface="Arial"/>
              </a:defRPr>
            </a:lvl1pPr>
          </a:lstStyle>
          <a:p>
            <a:r>
              <a:rPr lang="pt-BR" dirty="0"/>
              <a:t>“Digno de honra entre todos seja o matrimônio”</a:t>
            </a:r>
          </a:p>
        </p:txBody>
      </p:sp>
      <p:sp>
        <p:nvSpPr>
          <p:cNvPr id="188" name="(Hebreus 13:4)"/>
          <p:cNvSpPr txBox="1"/>
          <p:nvPr/>
        </p:nvSpPr>
        <p:spPr>
          <a:xfrm>
            <a:off x="4361379" y="11209466"/>
            <a:ext cx="4110101"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a:t>
            </a:r>
            <a:r>
              <a:rPr dirty="0" err="1"/>
              <a:t>Hebreus</a:t>
            </a:r>
            <a:r>
              <a:rPr dirty="0"/>
              <a:t> 13:4</a:t>
            </a:r>
            <a:r>
              <a:rPr lang="pt-BR" dirty="0"/>
              <a:t>).</a:t>
            </a:r>
            <a:endParaRPr dirty="0"/>
          </a:p>
        </p:txBody>
      </p:sp>
      <p:pic>
        <p:nvPicPr>
          <p:cNvPr id="189" name="setas.png" descr="setas.png"/>
          <p:cNvPicPr>
            <a:picLocks noChangeAspect="1"/>
          </p:cNvPicPr>
          <p:nvPr/>
        </p:nvPicPr>
        <p:blipFill>
          <a:blip r:embed="rId4"/>
          <a:srcRect t="56434" r="90739"/>
          <a:stretch>
            <a:fillRect/>
          </a:stretch>
        </p:blipFill>
        <p:spPr>
          <a:xfrm>
            <a:off x="5593336" y="7165218"/>
            <a:ext cx="1646204" cy="1494285"/>
          </a:xfrm>
          <a:prstGeom prst="rect">
            <a:avLst/>
          </a:prstGeom>
          <a:ln w="12700">
            <a:miter lim="400000"/>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Velhos-1.png" descr="Velhos-1.png"/>
          <p:cNvPicPr>
            <a:picLocks noChangeAspect="1"/>
          </p:cNvPicPr>
          <p:nvPr/>
        </p:nvPicPr>
        <p:blipFill>
          <a:blip r:embed="rId3"/>
          <a:srcRect r="74414"/>
          <a:stretch>
            <a:fillRect/>
          </a:stretch>
        </p:blipFill>
        <p:spPr>
          <a:xfrm>
            <a:off x="13748288" y="2104326"/>
            <a:ext cx="10420922" cy="11182636"/>
          </a:xfrm>
          <a:prstGeom prst="rect">
            <a:avLst/>
          </a:prstGeom>
          <a:ln w="12700">
            <a:miter lim="400000"/>
          </a:ln>
        </p:spPr>
      </p:pic>
      <p:sp>
        <p:nvSpPr>
          <p:cNvPr id="194" name="Um velhinho"/>
          <p:cNvSpPr txBox="1"/>
          <p:nvPr/>
        </p:nvSpPr>
        <p:spPr>
          <a:xfrm>
            <a:off x="3642227" y="5506745"/>
            <a:ext cx="9393636"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9000" b="0">
                <a:solidFill>
                  <a:srgbClr val="E96632"/>
                </a:solidFill>
                <a:latin typeface="Arial Black"/>
                <a:ea typeface="Arial Black"/>
                <a:cs typeface="Arial Black"/>
                <a:sym typeface="Arial Black"/>
              </a:defRPr>
            </a:lvl1pPr>
          </a:lstStyle>
          <a:p>
            <a:r>
              <a:rPr lang="pt-BR"/>
              <a:t>Um velhinho</a:t>
            </a:r>
          </a:p>
        </p:txBody>
      </p:sp>
      <p:pic>
        <p:nvPicPr>
          <p:cNvPr id="195" name="setas.png" descr="setas.png"/>
          <p:cNvPicPr>
            <a:picLocks noChangeAspect="1"/>
          </p:cNvPicPr>
          <p:nvPr/>
        </p:nvPicPr>
        <p:blipFill>
          <a:blip r:embed="rId4"/>
          <a:srcRect l="65365" t="12194" r="21746" b="58581"/>
          <a:stretch>
            <a:fillRect/>
          </a:stretch>
        </p:blipFill>
        <p:spPr>
          <a:xfrm>
            <a:off x="1171432" y="5705435"/>
            <a:ext cx="2291180" cy="1002368"/>
          </a:xfrm>
          <a:prstGeom prst="rect">
            <a:avLst/>
          </a:prstGeom>
          <a:ln w="12700">
            <a:miter lim="400000"/>
          </a:ln>
        </p:spPr>
      </p:pic>
      <p:sp>
        <p:nvSpPr>
          <p:cNvPr id="196" name="visitava sua esposa em uma casa de repouso todos os dias. Ela sofria de Alzheimer em estágio avançado e não o reconhecia mais."/>
          <p:cNvSpPr txBox="1"/>
          <p:nvPr/>
        </p:nvSpPr>
        <p:spPr>
          <a:xfrm>
            <a:off x="4486576" y="6677938"/>
            <a:ext cx="9252078" cy="5254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6200" b="0" i="1">
                <a:latin typeface="Arial"/>
                <a:ea typeface="Arial"/>
                <a:cs typeface="Arial"/>
                <a:sym typeface="Arial"/>
              </a:defRPr>
            </a:lvl1pPr>
          </a:lstStyle>
          <a:p>
            <a:r>
              <a:rPr lang="pt-BR"/>
              <a:t>visitava sua esposa em uma casa de repouso todos os dias. Ela sofria de Alzheimer em estágio avançado e não o reconhecia mais.</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setas.png" descr="setas.png"/>
          <p:cNvPicPr>
            <a:picLocks noChangeAspect="1"/>
          </p:cNvPicPr>
          <p:nvPr/>
        </p:nvPicPr>
        <p:blipFill>
          <a:blip r:embed="rId3"/>
          <a:srcRect l="92802" t="59903"/>
          <a:stretch>
            <a:fillRect/>
          </a:stretch>
        </p:blipFill>
        <p:spPr>
          <a:xfrm>
            <a:off x="11133818" y="5883951"/>
            <a:ext cx="1279613" cy="1375275"/>
          </a:xfrm>
          <a:prstGeom prst="rect">
            <a:avLst/>
          </a:prstGeom>
          <a:ln w="12700">
            <a:miter lim="400000"/>
          </a:ln>
        </p:spPr>
      </p:pic>
      <p:grpSp>
        <p:nvGrpSpPr>
          <p:cNvPr id="203" name="Agrupar"/>
          <p:cNvGrpSpPr/>
          <p:nvPr/>
        </p:nvGrpSpPr>
        <p:grpSpPr>
          <a:xfrm>
            <a:off x="-17120" y="2581042"/>
            <a:ext cx="11873629" cy="11181512"/>
            <a:chOff x="0" y="0"/>
            <a:chExt cx="11873627" cy="11181511"/>
          </a:xfrm>
        </p:grpSpPr>
        <p:pic>
          <p:nvPicPr>
            <p:cNvPr id="201" name="jesus-2.png" descr="jesus-2.png"/>
            <p:cNvPicPr>
              <a:picLocks noChangeAspect="1"/>
            </p:cNvPicPr>
            <p:nvPr/>
          </p:nvPicPr>
          <p:blipFill>
            <a:blip r:embed="rId4"/>
            <a:srcRect l="56868" t="55403" r="26935"/>
            <a:stretch>
              <a:fillRect/>
            </a:stretch>
          </p:blipFill>
          <p:spPr>
            <a:xfrm>
              <a:off x="-1" y="-1"/>
              <a:ext cx="11873630" cy="9337812"/>
            </a:xfrm>
            <a:prstGeom prst="rect">
              <a:avLst/>
            </a:prstGeom>
            <a:ln w="12700" cap="flat">
              <a:noFill/>
              <a:miter lim="400000"/>
            </a:ln>
            <a:effectLst/>
          </p:spPr>
        </p:pic>
        <p:pic>
          <p:nvPicPr>
            <p:cNvPr id="202" name="familia-2.png" descr="familia-2.png"/>
            <p:cNvPicPr>
              <a:picLocks noChangeAspect="1"/>
            </p:cNvPicPr>
            <p:nvPr/>
          </p:nvPicPr>
          <p:blipFill>
            <a:blip r:embed="rId5"/>
            <a:srcRect l="80814" t="15789" r="6054" b="71593"/>
            <a:stretch>
              <a:fillRect/>
            </a:stretch>
          </p:blipFill>
          <p:spPr>
            <a:xfrm>
              <a:off x="2728461" y="3357735"/>
              <a:ext cx="6887077" cy="7823777"/>
            </a:xfrm>
            <a:prstGeom prst="rect">
              <a:avLst/>
            </a:prstGeom>
            <a:ln w="12700" cap="flat">
              <a:noFill/>
              <a:miter lim="400000"/>
            </a:ln>
            <a:effectLst/>
          </p:spPr>
        </p:pic>
      </p:grpSp>
      <p:grpSp>
        <p:nvGrpSpPr>
          <p:cNvPr id="209" name="Agrupar"/>
          <p:cNvGrpSpPr/>
          <p:nvPr/>
        </p:nvGrpSpPr>
        <p:grpSpPr>
          <a:xfrm>
            <a:off x="11127301" y="3592740"/>
            <a:ext cx="10720425" cy="1477836"/>
            <a:chOff x="0" y="0"/>
            <a:chExt cx="10720423" cy="1477834"/>
          </a:xfrm>
        </p:grpSpPr>
        <p:sp>
          <p:nvSpPr>
            <p:cNvPr id="204" name="Linha"/>
            <p:cNvSpPr/>
            <p:nvPr/>
          </p:nvSpPr>
          <p:spPr>
            <a:xfrm>
              <a:off x="227679" y="585481"/>
              <a:ext cx="5557420" cy="7019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5" name="Forma"/>
            <p:cNvSpPr/>
            <p:nvPr/>
          </p:nvSpPr>
          <p:spPr>
            <a:xfrm rot="10800000">
              <a:off x="417906" y="0"/>
              <a:ext cx="10302518" cy="1071157"/>
            </a:xfrm>
            <a:custGeom>
              <a:avLst/>
              <a:gdLst/>
              <a:ahLst/>
              <a:cxnLst>
                <a:cxn ang="0">
                  <a:pos x="wd2" y="hd2"/>
                </a:cxn>
                <a:cxn ang="5400000">
                  <a:pos x="wd2" y="hd2"/>
                </a:cxn>
                <a:cxn ang="10800000">
                  <a:pos x="wd2" y="hd2"/>
                </a:cxn>
                <a:cxn ang="16200000">
                  <a:pos x="wd2" y="hd2"/>
                </a:cxn>
              </a:cxnLst>
              <a:rect l="0" t="0" r="r" b="b"/>
              <a:pathLst>
                <a:path w="21600" h="21600" extrusionOk="0">
                  <a:moveTo>
                    <a:pt x="940" y="203"/>
                  </a:moveTo>
                  <a:lnTo>
                    <a:pt x="21600" y="0"/>
                  </a:lnTo>
                  <a:lnTo>
                    <a:pt x="20524" y="21397"/>
                  </a:lnTo>
                  <a:lnTo>
                    <a:pt x="0" y="21600"/>
                  </a:lnTo>
                  <a:lnTo>
                    <a:pt x="940"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6" name="Os princípios de Deus para um lar feliz são:"/>
            <p:cNvSpPr txBox="1"/>
            <p:nvPr/>
          </p:nvSpPr>
          <p:spPr>
            <a:xfrm>
              <a:off x="1093141" y="261175"/>
              <a:ext cx="8860310" cy="548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a:defRPr sz="3300">
                  <a:solidFill>
                    <a:srgbClr val="FFFFFF"/>
                  </a:solidFill>
                  <a:latin typeface="Arial"/>
                  <a:ea typeface="Arial"/>
                  <a:cs typeface="Arial"/>
                  <a:sym typeface="Arial"/>
                </a:defRPr>
              </a:lvl1pPr>
            </a:lstStyle>
            <a:p>
              <a:r>
                <a:rPr lang="pt-BR"/>
                <a:t>Os princípios de Deus para um lar feliz são:</a:t>
              </a:r>
            </a:p>
          </p:txBody>
        </p:sp>
        <p:sp>
          <p:nvSpPr>
            <p:cNvPr id="207" name="Forma"/>
            <p:cNvSpPr/>
            <p:nvPr/>
          </p:nvSpPr>
          <p:spPr>
            <a:xfrm>
              <a:off x="4372609" y="1138622"/>
              <a:ext cx="2292895" cy="339213"/>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8" name="Forma"/>
            <p:cNvSpPr/>
            <p:nvPr/>
          </p:nvSpPr>
          <p:spPr>
            <a:xfrm rot="10800000">
              <a:off x="0" y="10999"/>
              <a:ext cx="793169" cy="693420"/>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210" name="setas.png" descr="setas.png"/>
          <p:cNvPicPr>
            <a:picLocks noChangeAspect="1"/>
          </p:cNvPicPr>
          <p:nvPr/>
        </p:nvPicPr>
        <p:blipFill>
          <a:blip r:embed="rId3"/>
          <a:srcRect l="92802" t="10459" b="44959"/>
          <a:stretch>
            <a:fillRect/>
          </a:stretch>
        </p:blipFill>
        <p:spPr>
          <a:xfrm>
            <a:off x="11133818" y="8680706"/>
            <a:ext cx="1279612" cy="1529084"/>
          </a:xfrm>
          <a:prstGeom prst="rect">
            <a:avLst/>
          </a:prstGeom>
          <a:ln w="12700">
            <a:miter lim="400000"/>
          </a:ln>
        </p:spPr>
      </p:pic>
      <p:sp>
        <p:nvSpPr>
          <p:cNvPr id="211" name="Segundo:…"/>
          <p:cNvSpPr txBox="1"/>
          <p:nvPr/>
        </p:nvSpPr>
        <p:spPr>
          <a:xfrm>
            <a:off x="12664798" y="8968227"/>
            <a:ext cx="9252078" cy="3537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90000"/>
              </a:lnSpc>
              <a:defRPr sz="6200" b="0" i="1">
                <a:solidFill>
                  <a:srgbClr val="E96632"/>
                </a:solidFill>
                <a:latin typeface="Arial"/>
                <a:ea typeface="Arial"/>
                <a:cs typeface="Arial"/>
                <a:sym typeface="Arial"/>
              </a:defRPr>
            </a:pPr>
            <a:r>
              <a:rPr lang="pt-BR" b="1"/>
              <a:t>Segundo:</a:t>
            </a:r>
          </a:p>
          <a:p>
            <a:pPr marL="977900" indent="-228600" algn="l" defTabSz="457200">
              <a:lnSpc>
                <a:spcPct val="90000"/>
              </a:lnSpc>
              <a:buSzPct val="100000"/>
              <a:buChar char="•"/>
              <a:defRPr sz="6200" b="0" i="1">
                <a:latin typeface="Arial"/>
                <a:ea typeface="Arial"/>
                <a:cs typeface="Arial"/>
                <a:sym typeface="Arial"/>
              </a:defRPr>
            </a:pPr>
            <a:r>
              <a:rPr lang="pt-BR"/>
              <a:t>um compromisso inquebrável uns com os outros.</a:t>
            </a:r>
          </a:p>
        </p:txBody>
      </p:sp>
      <p:sp>
        <p:nvSpPr>
          <p:cNvPr id="212" name="Primeiro:…"/>
          <p:cNvSpPr txBox="1"/>
          <p:nvPr/>
        </p:nvSpPr>
        <p:spPr>
          <a:xfrm>
            <a:off x="12664798" y="6095026"/>
            <a:ext cx="9252078" cy="2678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90000"/>
              </a:lnSpc>
              <a:defRPr sz="6200" b="0" i="1">
                <a:solidFill>
                  <a:srgbClr val="76141F"/>
                </a:solidFill>
                <a:latin typeface="Arial"/>
                <a:ea typeface="Arial"/>
                <a:cs typeface="Arial"/>
                <a:sym typeface="Arial"/>
              </a:defRPr>
            </a:pPr>
            <a:r>
              <a:rPr lang="pt-BR" b="1"/>
              <a:t>Primeiro:</a:t>
            </a:r>
          </a:p>
          <a:p>
            <a:pPr marL="977900" indent="-228600" algn="l" defTabSz="457200">
              <a:lnSpc>
                <a:spcPct val="90000"/>
              </a:lnSpc>
              <a:buSzPct val="100000"/>
              <a:buChar char="•"/>
              <a:defRPr sz="6200" b="0" i="1">
                <a:latin typeface="Arial"/>
                <a:ea typeface="Arial"/>
                <a:cs typeface="Arial"/>
                <a:sym typeface="Arial"/>
              </a:defRPr>
            </a:pPr>
            <a:r>
              <a:rPr lang="pt-BR"/>
              <a:t>um compromisso com Jesus.</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VAMOS"/>
          <p:cNvSpPr txBox="1"/>
          <p:nvPr/>
        </p:nvSpPr>
        <p:spPr>
          <a:xfrm>
            <a:off x="8701322" y="5150860"/>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VAMOS</a:t>
            </a:r>
          </a:p>
        </p:txBody>
      </p:sp>
      <p:sp>
        <p:nvSpPr>
          <p:cNvPr id="217" name="REFLETIR"/>
          <p:cNvSpPr txBox="1"/>
          <p:nvPr/>
        </p:nvSpPr>
        <p:spPr>
          <a:xfrm>
            <a:off x="8701322" y="5848389"/>
            <a:ext cx="11217815"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REFLETIR</a:t>
            </a:r>
            <a:r>
              <a:rPr lang="pt-BR" dirty="0"/>
              <a:t>.</a:t>
            </a:r>
            <a:endParaRPr dirty="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setas.png" descr="setas.png"/>
          <p:cNvPicPr>
            <a:picLocks noChangeAspect="1"/>
          </p:cNvPicPr>
          <p:nvPr/>
        </p:nvPicPr>
        <p:blipFill>
          <a:blip r:embed="rId3"/>
          <a:srcRect l="8954" t="57301" r="80655"/>
          <a:stretch>
            <a:fillRect/>
          </a:stretch>
        </p:blipFill>
        <p:spPr>
          <a:xfrm flipH="1">
            <a:off x="549723" y="5170081"/>
            <a:ext cx="2993205" cy="2373113"/>
          </a:xfrm>
          <a:prstGeom prst="rect">
            <a:avLst/>
          </a:prstGeom>
          <a:ln w="12700">
            <a:miter lim="400000"/>
          </a:ln>
        </p:spPr>
      </p:pic>
      <p:sp>
        <p:nvSpPr>
          <p:cNvPr id="222" name="“Em ti serão benditas todas as famílias da terra.”"/>
          <p:cNvSpPr txBox="1"/>
          <p:nvPr/>
        </p:nvSpPr>
        <p:spPr>
          <a:xfrm>
            <a:off x="3504432" y="6048894"/>
            <a:ext cx="10710529" cy="2427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rPr dirty="0"/>
              <a:t>“</a:t>
            </a:r>
            <a:r>
              <a:rPr lang="pt-BR" dirty="0"/>
              <a:t>Em ti serão benditas todas as famílias da terra”</a:t>
            </a:r>
            <a:endParaRPr dirty="0"/>
          </a:p>
        </p:txBody>
      </p:sp>
      <p:sp>
        <p:nvSpPr>
          <p:cNvPr id="223" name="(Gênesis 12:3)"/>
          <p:cNvSpPr txBox="1"/>
          <p:nvPr/>
        </p:nvSpPr>
        <p:spPr>
          <a:xfrm>
            <a:off x="6836707" y="8481915"/>
            <a:ext cx="4045980"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lang="pt-BR"/>
              <a:t>(Gênesis 12:3).</a:t>
            </a:r>
          </a:p>
        </p:txBody>
      </p:sp>
      <p:pic>
        <p:nvPicPr>
          <p:cNvPr id="224" name="setas.png" descr="setas.png"/>
          <p:cNvPicPr>
            <a:picLocks noChangeAspect="1"/>
          </p:cNvPicPr>
          <p:nvPr/>
        </p:nvPicPr>
        <p:blipFill>
          <a:blip r:embed="rId3"/>
          <a:srcRect l="8954" t="57301" r="80655"/>
          <a:stretch>
            <a:fillRect/>
          </a:stretch>
        </p:blipFill>
        <p:spPr>
          <a:xfrm>
            <a:off x="14176464" y="5170081"/>
            <a:ext cx="2993206" cy="2373113"/>
          </a:xfrm>
          <a:prstGeom prst="rect">
            <a:avLst/>
          </a:prstGeom>
          <a:ln w="12700">
            <a:miter lim="400000"/>
          </a:ln>
        </p:spPr>
      </p:pic>
      <p:pic>
        <p:nvPicPr>
          <p:cNvPr id="225" name="biblias.png" descr="biblias.png"/>
          <p:cNvPicPr>
            <a:picLocks noChangeAspect="1"/>
          </p:cNvPicPr>
          <p:nvPr/>
        </p:nvPicPr>
        <p:blipFill>
          <a:blip r:embed="rId4"/>
          <a:srcRect l="16241" t="35799" r="69967" b="33066"/>
          <a:stretch>
            <a:fillRect/>
          </a:stretch>
        </p:blipFill>
        <p:spPr>
          <a:xfrm>
            <a:off x="13514950" y="5166801"/>
            <a:ext cx="11054296" cy="9330493"/>
          </a:xfrm>
          <a:prstGeom prst="rect">
            <a:avLst/>
          </a:prstGeom>
          <a:ln w="12700">
            <a:miter lim="400000"/>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Jesus é essencial para a família"/>
          <p:cNvSpPr txBox="1"/>
          <p:nvPr/>
        </p:nvSpPr>
        <p:spPr>
          <a:xfrm>
            <a:off x="3390955" y="5903072"/>
            <a:ext cx="6830110" cy="681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3500" b="0" i="1">
                <a:solidFill>
                  <a:schemeClr val="accent5">
                    <a:lumOff val="-29866"/>
                  </a:schemeClr>
                </a:solidFill>
                <a:latin typeface="Arial"/>
                <a:ea typeface="Arial"/>
                <a:cs typeface="Arial"/>
                <a:sym typeface="Arial"/>
              </a:defRPr>
            </a:lvl1pPr>
          </a:lstStyle>
          <a:p>
            <a:r>
              <a:rPr lang="pt-BR" dirty="0"/>
              <a:t>Jesus é essencial para a família.</a:t>
            </a:r>
          </a:p>
        </p:txBody>
      </p:sp>
      <p:sp>
        <p:nvSpPr>
          <p:cNvPr id="72" name="João 2:1-11"/>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João 2:1-11</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Agrupar"/>
          <p:cNvGrpSpPr/>
          <p:nvPr/>
        </p:nvGrpSpPr>
        <p:grpSpPr>
          <a:xfrm>
            <a:off x="10664103" y="1539697"/>
            <a:ext cx="11873629" cy="12134445"/>
            <a:chOff x="0" y="0"/>
            <a:chExt cx="11873627" cy="12134443"/>
          </a:xfrm>
        </p:grpSpPr>
        <p:pic>
          <p:nvPicPr>
            <p:cNvPr id="229" name="jesus-2.png" descr="jesus-2.png"/>
            <p:cNvPicPr>
              <a:picLocks noChangeAspect="1"/>
            </p:cNvPicPr>
            <p:nvPr/>
          </p:nvPicPr>
          <p:blipFill>
            <a:blip r:embed="rId3"/>
            <a:srcRect l="63605" t="5243" r="20199" b="50160"/>
            <a:stretch>
              <a:fillRect/>
            </a:stretch>
          </p:blipFill>
          <p:spPr>
            <a:xfrm>
              <a:off x="0" y="0"/>
              <a:ext cx="11873628" cy="9337811"/>
            </a:xfrm>
            <a:prstGeom prst="rect">
              <a:avLst/>
            </a:prstGeom>
            <a:ln w="12700" cap="flat">
              <a:noFill/>
              <a:miter lim="400000"/>
            </a:ln>
            <a:effectLst/>
          </p:spPr>
        </p:pic>
        <p:pic>
          <p:nvPicPr>
            <p:cNvPr id="230" name="casal-2.png" descr="casal-2.png"/>
            <p:cNvPicPr>
              <a:picLocks noChangeAspect="1"/>
            </p:cNvPicPr>
            <p:nvPr/>
          </p:nvPicPr>
          <p:blipFill>
            <a:blip r:embed="rId4"/>
            <a:stretch>
              <a:fillRect/>
            </a:stretch>
          </p:blipFill>
          <p:spPr>
            <a:xfrm>
              <a:off x="2440127" y="3529783"/>
              <a:ext cx="8941533" cy="8604661"/>
            </a:xfrm>
            <a:prstGeom prst="rect">
              <a:avLst/>
            </a:prstGeom>
            <a:ln w="12700" cap="flat">
              <a:noFill/>
              <a:miter lim="400000"/>
            </a:ln>
            <a:effectLst/>
          </p:spPr>
        </p:pic>
        <p:pic>
          <p:nvPicPr>
            <p:cNvPr id="231" name="vaso-uva-1.png" descr="vaso-uva-1.png"/>
            <p:cNvPicPr>
              <a:picLocks noChangeAspect="1"/>
            </p:cNvPicPr>
            <p:nvPr/>
          </p:nvPicPr>
          <p:blipFill>
            <a:blip r:embed="rId5"/>
            <a:stretch>
              <a:fillRect/>
            </a:stretch>
          </p:blipFill>
          <p:spPr>
            <a:xfrm>
              <a:off x="2147792" y="6408912"/>
              <a:ext cx="5863517" cy="5519655"/>
            </a:xfrm>
            <a:prstGeom prst="rect">
              <a:avLst/>
            </a:prstGeom>
            <a:ln w="12700" cap="flat">
              <a:noFill/>
              <a:miter lim="400000"/>
            </a:ln>
            <a:effectLst/>
          </p:spPr>
        </p:pic>
      </p:grpSp>
      <p:sp>
        <p:nvSpPr>
          <p:cNvPr id="233" name="Jesus"/>
          <p:cNvSpPr txBox="1"/>
          <p:nvPr/>
        </p:nvSpPr>
        <p:spPr>
          <a:xfrm>
            <a:off x="4356292" y="6181058"/>
            <a:ext cx="9393636" cy="171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9000" b="0">
                <a:solidFill>
                  <a:srgbClr val="E96632"/>
                </a:solidFill>
                <a:latin typeface="Arial Black"/>
                <a:ea typeface="Arial Black"/>
                <a:cs typeface="Arial Black"/>
                <a:sym typeface="Arial Black"/>
              </a:defRPr>
            </a:lvl1pPr>
          </a:lstStyle>
          <a:p>
            <a:r>
              <a:t>Jesus</a:t>
            </a:r>
          </a:p>
        </p:txBody>
      </p:sp>
      <p:pic>
        <p:nvPicPr>
          <p:cNvPr id="234" name="setas.png" descr="setas.png"/>
          <p:cNvPicPr>
            <a:picLocks noChangeAspect="1"/>
          </p:cNvPicPr>
          <p:nvPr/>
        </p:nvPicPr>
        <p:blipFill>
          <a:blip r:embed="rId6"/>
          <a:srcRect l="18838" t="47251" r="72095"/>
          <a:stretch>
            <a:fillRect/>
          </a:stretch>
        </p:blipFill>
        <p:spPr>
          <a:xfrm rot="20277911">
            <a:off x="2282581" y="7329955"/>
            <a:ext cx="3830630" cy="4300329"/>
          </a:xfrm>
          <a:prstGeom prst="rect">
            <a:avLst/>
          </a:prstGeom>
          <a:ln w="12700">
            <a:miter lim="400000"/>
          </a:ln>
        </p:spPr>
      </p:pic>
      <p:sp>
        <p:nvSpPr>
          <p:cNvPr id="235" name="Se importa com a família."/>
          <p:cNvSpPr txBox="1"/>
          <p:nvPr/>
        </p:nvSpPr>
        <p:spPr>
          <a:xfrm>
            <a:off x="5825448" y="7467189"/>
            <a:ext cx="6094339" cy="1819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6200" b="0" i="1">
                <a:latin typeface="Arial"/>
                <a:ea typeface="Arial"/>
                <a:cs typeface="Arial"/>
                <a:sym typeface="Arial"/>
              </a:defRPr>
            </a:lvl1pPr>
          </a:lstStyle>
          <a:p>
            <a:r>
              <a:rPr lang="pt-BR"/>
              <a:t>Se importa com a família.</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Maria-na-cruz.png" descr="Maria-na-cruz.png"/>
          <p:cNvPicPr>
            <a:picLocks noChangeAspect="1"/>
          </p:cNvPicPr>
          <p:nvPr/>
        </p:nvPicPr>
        <p:blipFill>
          <a:blip r:embed="rId3"/>
          <a:stretch>
            <a:fillRect/>
          </a:stretch>
        </p:blipFill>
        <p:spPr>
          <a:xfrm>
            <a:off x="3010133" y="2169567"/>
            <a:ext cx="8377276" cy="11421638"/>
          </a:xfrm>
          <a:prstGeom prst="rect">
            <a:avLst/>
          </a:prstGeom>
          <a:ln w="12700">
            <a:miter lim="400000"/>
          </a:ln>
        </p:spPr>
      </p:pic>
      <p:sp>
        <p:nvSpPr>
          <p:cNvPr id="240" name="Crucificado,"/>
          <p:cNvSpPr txBox="1"/>
          <p:nvPr/>
        </p:nvSpPr>
        <p:spPr>
          <a:xfrm>
            <a:off x="11980231" y="6244754"/>
            <a:ext cx="9393636"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9000" b="0">
                <a:solidFill>
                  <a:srgbClr val="E96632"/>
                </a:solidFill>
                <a:latin typeface="Arial Black"/>
                <a:ea typeface="Arial Black"/>
                <a:cs typeface="Arial Black"/>
                <a:sym typeface="Arial Black"/>
              </a:defRPr>
            </a:lvl1pPr>
          </a:lstStyle>
          <a:p>
            <a:r>
              <a:rPr lang="pt-BR" dirty="0"/>
              <a:t>Crucificado</a:t>
            </a:r>
            <a:r>
              <a:rPr dirty="0"/>
              <a:t>,</a:t>
            </a:r>
          </a:p>
        </p:txBody>
      </p:sp>
      <p:pic>
        <p:nvPicPr>
          <p:cNvPr id="241" name="setas.png" descr="setas.png"/>
          <p:cNvPicPr>
            <a:picLocks noChangeAspect="1"/>
          </p:cNvPicPr>
          <p:nvPr/>
        </p:nvPicPr>
        <p:blipFill>
          <a:blip r:embed="rId4"/>
          <a:srcRect l="18838" t="47251" r="72095"/>
          <a:stretch>
            <a:fillRect/>
          </a:stretch>
        </p:blipFill>
        <p:spPr>
          <a:xfrm rot="20277911">
            <a:off x="9906520" y="7210944"/>
            <a:ext cx="3830630" cy="4300329"/>
          </a:xfrm>
          <a:prstGeom prst="rect">
            <a:avLst/>
          </a:prstGeom>
          <a:ln w="12700">
            <a:miter lim="400000"/>
          </a:ln>
        </p:spPr>
      </p:pic>
      <p:sp>
        <p:nvSpPr>
          <p:cNvPr id="242" name="meio da dor, Ele ainda via Sua mãe."/>
          <p:cNvSpPr txBox="1"/>
          <p:nvPr/>
        </p:nvSpPr>
        <p:spPr>
          <a:xfrm>
            <a:off x="13183589" y="7467188"/>
            <a:ext cx="6986920" cy="1819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6200" b="0" i="1">
                <a:latin typeface="Arial"/>
                <a:ea typeface="Arial"/>
                <a:cs typeface="Arial"/>
                <a:sym typeface="Arial"/>
              </a:defRPr>
            </a:lvl1pPr>
          </a:lstStyle>
          <a:p>
            <a:r>
              <a:rPr lang="pt-BR" dirty="0"/>
              <a:t>no meio da dor, Ele ainda via Sua mãe.</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Jesus"/>
          <p:cNvSpPr txBox="1"/>
          <p:nvPr/>
        </p:nvSpPr>
        <p:spPr>
          <a:xfrm>
            <a:off x="12033543" y="6002542"/>
            <a:ext cx="9393636" cy="171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9000" b="0">
                <a:solidFill>
                  <a:srgbClr val="E96632"/>
                </a:solidFill>
                <a:latin typeface="Arial Black"/>
                <a:ea typeface="Arial Black"/>
                <a:cs typeface="Arial Black"/>
                <a:sym typeface="Arial Black"/>
              </a:defRPr>
            </a:lvl1pPr>
          </a:lstStyle>
          <a:p>
            <a:r>
              <a:t>Jesus</a:t>
            </a:r>
          </a:p>
        </p:txBody>
      </p:sp>
      <p:pic>
        <p:nvPicPr>
          <p:cNvPr id="247" name="setas.png" descr="setas.png"/>
          <p:cNvPicPr>
            <a:picLocks noChangeAspect="1"/>
          </p:cNvPicPr>
          <p:nvPr/>
        </p:nvPicPr>
        <p:blipFill>
          <a:blip r:embed="rId3"/>
          <a:srcRect l="18838" t="47251" r="72095"/>
          <a:stretch>
            <a:fillRect/>
          </a:stretch>
        </p:blipFill>
        <p:spPr>
          <a:xfrm rot="20277911">
            <a:off x="10330028" y="7389461"/>
            <a:ext cx="3830631" cy="4300328"/>
          </a:xfrm>
          <a:prstGeom prst="rect">
            <a:avLst/>
          </a:prstGeom>
          <a:ln w="12700">
            <a:miter lim="400000"/>
          </a:ln>
        </p:spPr>
      </p:pic>
      <p:sp>
        <p:nvSpPr>
          <p:cNvPr id="248" name="ainda salva casamentos e famílias hoje."/>
          <p:cNvSpPr txBox="1"/>
          <p:nvPr/>
        </p:nvSpPr>
        <p:spPr>
          <a:xfrm>
            <a:off x="13534428" y="7407683"/>
            <a:ext cx="9004177" cy="1819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6200" b="0" i="1">
                <a:latin typeface="Arial"/>
                <a:ea typeface="Arial"/>
                <a:cs typeface="Arial"/>
                <a:sym typeface="Arial"/>
              </a:defRPr>
            </a:lvl1pPr>
          </a:lstStyle>
          <a:p>
            <a:r>
              <a:rPr lang="pt-BR"/>
              <a:t>ainda salva casamentos e famílias hoje.</a:t>
            </a:r>
          </a:p>
        </p:txBody>
      </p:sp>
      <p:pic>
        <p:nvPicPr>
          <p:cNvPr id="249" name="Jesus-3.png" descr="Jesus-3.png"/>
          <p:cNvPicPr>
            <a:picLocks noChangeAspect="1"/>
          </p:cNvPicPr>
          <p:nvPr/>
        </p:nvPicPr>
        <p:blipFill>
          <a:blip r:embed="rId4"/>
          <a:stretch>
            <a:fillRect/>
          </a:stretch>
        </p:blipFill>
        <p:spPr>
          <a:xfrm>
            <a:off x="1845395" y="3194864"/>
            <a:ext cx="9467476" cy="10245623"/>
          </a:xfrm>
          <a:prstGeom prst="rect">
            <a:avLst/>
          </a:prstGeom>
          <a:ln w="12700">
            <a:miter lim="400000"/>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familia-2.png" descr="familia-2.png"/>
          <p:cNvPicPr>
            <a:picLocks noChangeAspect="1"/>
          </p:cNvPicPr>
          <p:nvPr/>
        </p:nvPicPr>
        <p:blipFill>
          <a:blip r:embed="rId3"/>
          <a:srcRect l="1528" t="67201" r="81886" b="18098"/>
          <a:stretch>
            <a:fillRect/>
          </a:stretch>
        </p:blipFill>
        <p:spPr>
          <a:xfrm rot="21481827">
            <a:off x="17288209" y="1719390"/>
            <a:ext cx="4047243" cy="4240731"/>
          </a:xfrm>
          <a:prstGeom prst="rect">
            <a:avLst/>
          </a:prstGeom>
          <a:ln w="12700">
            <a:miter lim="400000"/>
          </a:ln>
        </p:spPr>
      </p:pic>
      <p:pic>
        <p:nvPicPr>
          <p:cNvPr id="254" name="familia-2.png" descr="familia-2.png"/>
          <p:cNvPicPr>
            <a:picLocks noChangeAspect="1"/>
          </p:cNvPicPr>
          <p:nvPr/>
        </p:nvPicPr>
        <p:blipFill>
          <a:blip r:embed="rId3"/>
          <a:srcRect l="19768" t="45684" r="57693" b="33933"/>
          <a:stretch>
            <a:fillRect/>
          </a:stretch>
        </p:blipFill>
        <p:spPr>
          <a:xfrm>
            <a:off x="13322946" y="2896532"/>
            <a:ext cx="3402242" cy="3637572"/>
          </a:xfrm>
          <a:prstGeom prst="rect">
            <a:avLst/>
          </a:prstGeom>
          <a:ln w="12700">
            <a:miter lim="400000"/>
          </a:ln>
        </p:spPr>
      </p:pic>
      <p:pic>
        <p:nvPicPr>
          <p:cNvPr id="255" name="familia-2.png" descr="familia-2.png"/>
          <p:cNvPicPr>
            <a:picLocks noChangeAspect="1"/>
          </p:cNvPicPr>
          <p:nvPr/>
        </p:nvPicPr>
        <p:blipFill>
          <a:blip r:embed="rId3"/>
          <a:srcRect l="58540" t="28680" r="22917" b="54625"/>
          <a:stretch>
            <a:fillRect/>
          </a:stretch>
        </p:blipFill>
        <p:spPr>
          <a:xfrm>
            <a:off x="14928170" y="2870958"/>
            <a:ext cx="5738423" cy="6108031"/>
          </a:xfrm>
          <a:prstGeom prst="rect">
            <a:avLst/>
          </a:prstGeom>
          <a:ln w="12700">
            <a:miter lim="400000"/>
          </a:ln>
        </p:spPr>
      </p:pic>
      <p:pic>
        <p:nvPicPr>
          <p:cNvPr id="256" name="familia-2.png" descr="familia-2.png"/>
          <p:cNvPicPr>
            <a:picLocks noChangeAspect="1"/>
          </p:cNvPicPr>
          <p:nvPr/>
        </p:nvPicPr>
        <p:blipFill>
          <a:blip r:embed="rId3"/>
          <a:srcRect l="23553" t="85743" r="63100"/>
          <a:stretch>
            <a:fillRect/>
          </a:stretch>
        </p:blipFill>
        <p:spPr>
          <a:xfrm rot="20308901">
            <a:off x="12948419" y="5603679"/>
            <a:ext cx="3256833" cy="4112924"/>
          </a:xfrm>
          <a:prstGeom prst="rect">
            <a:avLst/>
          </a:prstGeom>
          <a:ln w="12700">
            <a:miter lim="400000"/>
          </a:ln>
        </p:spPr>
      </p:pic>
      <p:pic>
        <p:nvPicPr>
          <p:cNvPr id="257" name="familia-2.png" descr="familia-2.png"/>
          <p:cNvPicPr>
            <a:picLocks noChangeAspect="1"/>
          </p:cNvPicPr>
          <p:nvPr/>
        </p:nvPicPr>
        <p:blipFill>
          <a:blip r:embed="rId3"/>
          <a:srcRect l="63925" r="19230" b="83488"/>
          <a:stretch>
            <a:fillRect/>
          </a:stretch>
        </p:blipFill>
        <p:spPr>
          <a:xfrm>
            <a:off x="20357644" y="1776175"/>
            <a:ext cx="3869098" cy="4483908"/>
          </a:xfrm>
          <a:prstGeom prst="rect">
            <a:avLst/>
          </a:prstGeom>
          <a:ln w="12700">
            <a:miter lim="400000"/>
          </a:ln>
        </p:spPr>
      </p:pic>
      <p:pic>
        <p:nvPicPr>
          <p:cNvPr id="258" name="familia-2.png" descr="familia-2.png"/>
          <p:cNvPicPr>
            <a:picLocks noChangeAspect="1"/>
          </p:cNvPicPr>
          <p:nvPr/>
        </p:nvPicPr>
        <p:blipFill>
          <a:blip r:embed="rId3"/>
          <a:srcRect l="74336" t="64815" r="1778" b="15321"/>
          <a:stretch>
            <a:fillRect/>
          </a:stretch>
        </p:blipFill>
        <p:spPr>
          <a:xfrm>
            <a:off x="18678177" y="4596546"/>
            <a:ext cx="5323498" cy="5233999"/>
          </a:xfrm>
          <a:prstGeom prst="rect">
            <a:avLst/>
          </a:prstGeom>
          <a:ln w="12700">
            <a:miter lim="400000"/>
          </a:ln>
        </p:spPr>
      </p:pic>
      <p:pic>
        <p:nvPicPr>
          <p:cNvPr id="259" name="familia-2.png" descr="familia-2.png"/>
          <p:cNvPicPr>
            <a:picLocks noChangeAspect="1"/>
          </p:cNvPicPr>
          <p:nvPr/>
        </p:nvPicPr>
        <p:blipFill>
          <a:blip r:embed="rId3"/>
          <a:srcRect t="47203" r="81792" b="36102"/>
          <a:stretch>
            <a:fillRect/>
          </a:stretch>
        </p:blipFill>
        <p:spPr>
          <a:xfrm>
            <a:off x="16014435" y="7375967"/>
            <a:ext cx="5322839" cy="5769973"/>
          </a:xfrm>
          <a:prstGeom prst="rect">
            <a:avLst/>
          </a:prstGeom>
          <a:ln w="12700">
            <a:miter lim="400000"/>
          </a:ln>
        </p:spPr>
      </p:pic>
      <p:pic>
        <p:nvPicPr>
          <p:cNvPr id="260" name="interrocagacao.png" descr="interrocagacao.png"/>
          <p:cNvPicPr>
            <a:picLocks noChangeAspect="1"/>
          </p:cNvPicPr>
          <p:nvPr/>
        </p:nvPicPr>
        <p:blipFill>
          <a:blip r:embed="rId4"/>
          <a:srcRect l="30670" r="50460"/>
          <a:stretch>
            <a:fillRect/>
          </a:stretch>
        </p:blipFill>
        <p:spPr>
          <a:xfrm>
            <a:off x="7400933" y="2847915"/>
            <a:ext cx="5430662" cy="8731333"/>
          </a:xfrm>
          <a:prstGeom prst="rect">
            <a:avLst/>
          </a:prstGeom>
          <a:ln w="12700">
            <a:miter lim="400000"/>
          </a:ln>
        </p:spPr>
      </p:pic>
      <p:sp>
        <p:nvSpPr>
          <p:cNvPr id="261" name="Quantos querem consagrar sua família ao"/>
          <p:cNvSpPr txBox="1"/>
          <p:nvPr/>
        </p:nvSpPr>
        <p:spPr>
          <a:xfrm>
            <a:off x="1595297" y="7176171"/>
            <a:ext cx="8123705" cy="1856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defRPr sz="5700" b="0">
                <a:latin typeface="Arial"/>
                <a:ea typeface="Arial"/>
                <a:cs typeface="Arial"/>
                <a:sym typeface="Arial"/>
              </a:defRPr>
            </a:lvl1pPr>
          </a:lstStyle>
          <a:p>
            <a:r>
              <a:rPr lang="pt-BR" dirty="0"/>
              <a:t>Quantos querem consagrar sua família ao</a:t>
            </a:r>
          </a:p>
        </p:txBody>
      </p:sp>
      <p:sp>
        <p:nvSpPr>
          <p:cNvPr id="262" name="Senhor hoje"/>
          <p:cNvSpPr txBox="1"/>
          <p:nvPr/>
        </p:nvSpPr>
        <p:spPr>
          <a:xfrm>
            <a:off x="1237200" y="8660309"/>
            <a:ext cx="8839899" cy="1683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9300" b="0">
                <a:solidFill>
                  <a:schemeClr val="accent5">
                    <a:lumOff val="-29866"/>
                  </a:schemeClr>
                </a:solidFill>
                <a:latin typeface="Arial Black"/>
                <a:ea typeface="Arial Black"/>
                <a:cs typeface="Arial Black"/>
                <a:sym typeface="Arial Black"/>
              </a:defRPr>
            </a:lvl1pPr>
          </a:lstStyle>
          <a:p>
            <a:r>
              <a:rPr lang="pt-BR"/>
              <a:t>Senhor hoje</a:t>
            </a:r>
          </a:p>
        </p:txBody>
      </p:sp>
      <p:pic>
        <p:nvPicPr>
          <p:cNvPr id="263" name="familia-2.png" descr="familia-2.png"/>
          <p:cNvPicPr>
            <a:picLocks noChangeAspect="1"/>
          </p:cNvPicPr>
          <p:nvPr/>
        </p:nvPicPr>
        <p:blipFill>
          <a:blip r:embed="rId3"/>
          <a:srcRect l="1100" t="83945" r="82055"/>
          <a:stretch>
            <a:fillRect/>
          </a:stretch>
        </p:blipFill>
        <p:spPr>
          <a:xfrm>
            <a:off x="19273116" y="7584491"/>
            <a:ext cx="5323717" cy="5999029"/>
          </a:xfrm>
          <a:prstGeom prst="rect">
            <a:avLst/>
          </a:prstGeom>
          <a:ln w="12700">
            <a:miter lim="400000"/>
          </a:ln>
        </p:spPr>
      </p:pic>
      <p:pic>
        <p:nvPicPr>
          <p:cNvPr id="264" name="familia-2.png" descr="familia-2.png"/>
          <p:cNvPicPr>
            <a:picLocks noChangeAspect="1"/>
          </p:cNvPicPr>
          <p:nvPr/>
        </p:nvPicPr>
        <p:blipFill>
          <a:blip r:embed="rId3"/>
          <a:srcRect l="71105" t="45988" r="8878" b="35774"/>
          <a:stretch>
            <a:fillRect/>
          </a:stretch>
        </p:blipFill>
        <p:spPr>
          <a:xfrm>
            <a:off x="13793436" y="8256996"/>
            <a:ext cx="4320707" cy="4654186"/>
          </a:xfrm>
          <a:prstGeom prst="rect">
            <a:avLst/>
          </a:prstGeom>
          <a:ln w="12700">
            <a:miter lim="400000"/>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igreja-1.png" descr="igreja-1.png"/>
          <p:cNvPicPr>
            <a:picLocks noChangeAspect="1"/>
          </p:cNvPicPr>
          <p:nvPr/>
        </p:nvPicPr>
        <p:blipFill>
          <a:blip r:embed="rId3"/>
          <a:stretch>
            <a:fillRect/>
          </a:stretch>
        </p:blipFill>
        <p:spPr>
          <a:xfrm>
            <a:off x="3805295" y="1916716"/>
            <a:ext cx="12139641" cy="11636693"/>
          </a:xfrm>
          <a:prstGeom prst="rect">
            <a:avLst/>
          </a:prstGeom>
          <a:ln w="12700">
            <a:miter lim="400000"/>
          </a:ln>
        </p:spPr>
      </p:pic>
      <p:sp>
        <p:nvSpPr>
          <p:cNvPr id="269" name="A BÍBLIA"/>
          <p:cNvSpPr txBox="1"/>
          <p:nvPr/>
        </p:nvSpPr>
        <p:spPr>
          <a:xfrm>
            <a:off x="2869708" y="4098368"/>
            <a:ext cx="6212421" cy="171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9000" b="0">
                <a:solidFill>
                  <a:srgbClr val="E96632"/>
                </a:solidFill>
                <a:latin typeface="Arial Black"/>
                <a:ea typeface="Arial Black"/>
                <a:cs typeface="Arial Black"/>
                <a:sym typeface="Arial Black"/>
              </a:defRPr>
            </a:lvl1pPr>
          </a:lstStyle>
          <a:p>
            <a:r>
              <a:t>A BÍBLIA</a:t>
            </a:r>
          </a:p>
        </p:txBody>
      </p:sp>
      <p:pic>
        <p:nvPicPr>
          <p:cNvPr id="270" name="setas.png" descr="setas.png"/>
          <p:cNvPicPr>
            <a:picLocks noChangeAspect="1"/>
          </p:cNvPicPr>
          <p:nvPr/>
        </p:nvPicPr>
        <p:blipFill>
          <a:blip r:embed="rId4"/>
          <a:srcRect l="18838" t="47251" r="72095"/>
          <a:stretch>
            <a:fillRect/>
          </a:stretch>
        </p:blipFill>
        <p:spPr>
          <a:xfrm rot="89663" flipH="1">
            <a:off x="8122148" y="5413016"/>
            <a:ext cx="1623372" cy="1822424"/>
          </a:xfrm>
          <a:prstGeom prst="rect">
            <a:avLst/>
          </a:prstGeom>
          <a:ln w="12700">
            <a:miter lim="400000"/>
          </a:ln>
        </p:spPr>
      </p:pic>
      <p:sp>
        <p:nvSpPr>
          <p:cNvPr id="271" name="identifica a igreja como a"/>
          <p:cNvSpPr txBox="1"/>
          <p:nvPr/>
        </p:nvSpPr>
        <p:spPr>
          <a:xfrm>
            <a:off x="2377161" y="5414251"/>
            <a:ext cx="5831330" cy="1819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90000"/>
              </a:lnSpc>
              <a:defRPr sz="6200" b="0" i="1">
                <a:latin typeface="Arial"/>
                <a:ea typeface="Arial"/>
                <a:cs typeface="Arial"/>
                <a:sym typeface="Arial"/>
              </a:defRPr>
            </a:lvl1pPr>
          </a:lstStyle>
          <a:p>
            <a:r>
              <a:rPr lang="pt-BR" dirty="0"/>
              <a:t>identifica a igreja como a</a:t>
            </a:r>
          </a:p>
        </p:txBody>
      </p:sp>
      <p:sp>
        <p:nvSpPr>
          <p:cNvPr id="272" name="“família da fé”"/>
          <p:cNvSpPr txBox="1"/>
          <p:nvPr/>
        </p:nvSpPr>
        <p:spPr>
          <a:xfrm>
            <a:off x="14684885" y="8248329"/>
            <a:ext cx="8633882" cy="1210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rPr lang="pt-BR"/>
              <a:t>“família da fé”</a:t>
            </a:r>
          </a:p>
        </p:txBody>
      </p:sp>
      <p:sp>
        <p:nvSpPr>
          <p:cNvPr id="273" name="(Gálatas 6:10)"/>
          <p:cNvSpPr txBox="1"/>
          <p:nvPr/>
        </p:nvSpPr>
        <p:spPr>
          <a:xfrm>
            <a:off x="17042956" y="9477988"/>
            <a:ext cx="3917740"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(Gálatas 6:10</a:t>
            </a:r>
            <a:r>
              <a:rPr lang="pt-BR" dirty="0"/>
              <a:t>).</a:t>
            </a:r>
            <a:endParaRPr dirty="0"/>
          </a:p>
        </p:txBody>
      </p:sp>
      <p:pic>
        <p:nvPicPr>
          <p:cNvPr id="274" name="Asset 1.png" descr="Asset 1.png"/>
          <p:cNvPicPr>
            <a:picLocks noChangeAspect="1"/>
          </p:cNvPicPr>
          <p:nvPr/>
        </p:nvPicPr>
        <p:blipFill>
          <a:blip r:embed="rId5"/>
          <a:srcRect r="51710"/>
          <a:stretch>
            <a:fillRect/>
          </a:stretch>
        </p:blipFill>
        <p:spPr>
          <a:xfrm flipH="1">
            <a:off x="17853647" y="6208691"/>
            <a:ext cx="2296339" cy="1968894"/>
          </a:xfrm>
          <a:prstGeom prst="rect">
            <a:avLst/>
          </a:prstGeom>
          <a:ln w="12700">
            <a:miter lim="400000"/>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jesus-2.png" descr="jesus-2.png"/>
          <p:cNvPicPr>
            <a:picLocks noChangeAspect="1"/>
          </p:cNvPicPr>
          <p:nvPr/>
        </p:nvPicPr>
        <p:blipFill>
          <a:blip r:embed="rId3"/>
          <a:srcRect l="18661" t="61416" r="71551" b="3959"/>
          <a:stretch>
            <a:fillRect/>
          </a:stretch>
        </p:blipFill>
        <p:spPr>
          <a:xfrm>
            <a:off x="13287289" y="3069895"/>
            <a:ext cx="10921180" cy="11034942"/>
          </a:xfrm>
          <a:prstGeom prst="rect">
            <a:avLst/>
          </a:prstGeom>
          <a:ln w="12700">
            <a:miter lim="400000"/>
          </a:ln>
        </p:spPr>
      </p:pic>
      <p:sp>
        <p:nvSpPr>
          <p:cNvPr id="279" name="Jesus Se"/>
          <p:cNvSpPr txBox="1"/>
          <p:nvPr/>
        </p:nvSpPr>
        <p:spPr>
          <a:xfrm>
            <a:off x="3315999" y="5080208"/>
            <a:ext cx="9393636" cy="171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9000" b="0">
                <a:solidFill>
                  <a:srgbClr val="E96632"/>
                </a:solidFill>
                <a:latin typeface="Arial Black"/>
                <a:ea typeface="Arial Black"/>
                <a:cs typeface="Arial Black"/>
                <a:sym typeface="Arial Black"/>
              </a:defRPr>
            </a:lvl1pPr>
          </a:lstStyle>
          <a:p>
            <a:r>
              <a:t>Jesus Se</a:t>
            </a:r>
          </a:p>
        </p:txBody>
      </p:sp>
      <p:pic>
        <p:nvPicPr>
          <p:cNvPr id="280" name="setas.png" descr="setas.png"/>
          <p:cNvPicPr>
            <a:picLocks noChangeAspect="1"/>
          </p:cNvPicPr>
          <p:nvPr/>
        </p:nvPicPr>
        <p:blipFill>
          <a:blip r:embed="rId4"/>
          <a:srcRect l="18838" t="47251" r="72095"/>
          <a:stretch>
            <a:fillRect/>
          </a:stretch>
        </p:blipFill>
        <p:spPr>
          <a:xfrm rot="20277911">
            <a:off x="1850506" y="7389461"/>
            <a:ext cx="3830630" cy="4300328"/>
          </a:xfrm>
          <a:prstGeom prst="rect">
            <a:avLst/>
          </a:prstGeom>
          <a:ln w="12700">
            <a:miter lim="400000"/>
          </a:ln>
        </p:spPr>
      </p:pic>
      <p:sp>
        <p:nvSpPr>
          <p:cNvPr id="281" name="refere aos Seus seguidores como Sua família."/>
          <p:cNvSpPr txBox="1"/>
          <p:nvPr/>
        </p:nvSpPr>
        <p:spPr>
          <a:xfrm>
            <a:off x="5322679" y="6485349"/>
            <a:ext cx="9829118" cy="1819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6200" b="0" i="1">
                <a:latin typeface="Arial"/>
                <a:ea typeface="Arial"/>
                <a:cs typeface="Arial"/>
                <a:sym typeface="Arial"/>
              </a:defRPr>
            </a:lvl1pPr>
          </a:lstStyle>
          <a:p>
            <a:r>
              <a:rPr dirty="0"/>
              <a:t>r</a:t>
            </a:r>
            <a:r>
              <a:rPr lang="pt-BR" dirty="0" err="1"/>
              <a:t>efere</a:t>
            </a:r>
            <a:r>
              <a:rPr lang="pt-BR" dirty="0"/>
              <a:t> aos Seus seguidores como Sua família</a:t>
            </a:r>
          </a:p>
        </p:txBody>
      </p:sp>
      <p:sp>
        <p:nvSpPr>
          <p:cNvPr id="282" name="(Mt 10:25; Mc 3:24)"/>
          <p:cNvSpPr txBox="1"/>
          <p:nvPr/>
        </p:nvSpPr>
        <p:spPr>
          <a:xfrm>
            <a:off x="6551300" y="8164065"/>
            <a:ext cx="5264263"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(Mt 10:25; Mc 3:24</a:t>
            </a:r>
            <a:r>
              <a:rPr lang="pt-BR" dirty="0"/>
              <a:t>).</a:t>
            </a:r>
            <a:endParaRPr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interrocagacao.png" descr="interrocagacao.png"/>
          <p:cNvPicPr>
            <a:picLocks noChangeAspect="1"/>
          </p:cNvPicPr>
          <p:nvPr/>
        </p:nvPicPr>
        <p:blipFill>
          <a:blip r:embed="rId3"/>
          <a:srcRect l="78325" t="5452" b="1883"/>
          <a:stretch>
            <a:fillRect/>
          </a:stretch>
        </p:blipFill>
        <p:spPr>
          <a:xfrm>
            <a:off x="14500274" y="2396115"/>
            <a:ext cx="8168725" cy="10594711"/>
          </a:xfrm>
          <a:prstGeom prst="rect">
            <a:avLst/>
          </a:prstGeom>
          <a:ln w="12700">
            <a:miter lim="400000"/>
          </a:ln>
        </p:spPr>
      </p:pic>
      <p:sp>
        <p:nvSpPr>
          <p:cNvPr id="287" name="Quantos querem fazer parte da família de Deus, a família da fé, recebendo"/>
          <p:cNvSpPr txBox="1"/>
          <p:nvPr/>
        </p:nvSpPr>
        <p:spPr>
          <a:xfrm>
            <a:off x="1714847" y="6901420"/>
            <a:ext cx="16022933" cy="2531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7000" b="0">
                <a:latin typeface="Arial"/>
                <a:ea typeface="Arial"/>
                <a:cs typeface="Arial"/>
                <a:sym typeface="Arial"/>
              </a:defRPr>
            </a:lvl1pPr>
          </a:lstStyle>
          <a:p>
            <a:r>
              <a:rPr lang="pt-BR"/>
              <a:t>Quantos querem fazer parte da família de Deus, a família da fé, recebendo</a:t>
            </a:r>
          </a:p>
        </p:txBody>
      </p:sp>
      <p:sp>
        <p:nvSpPr>
          <p:cNvPr id="288" name="Jesus e sendo guiados pelo Espírito"/>
          <p:cNvSpPr txBox="1"/>
          <p:nvPr/>
        </p:nvSpPr>
        <p:spPr>
          <a:xfrm>
            <a:off x="4692482" y="9352725"/>
            <a:ext cx="12911604" cy="2146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80000"/>
              </a:lnSpc>
              <a:defRPr sz="8200" b="0">
                <a:solidFill>
                  <a:schemeClr val="accent5">
                    <a:lumOff val="-29866"/>
                  </a:schemeClr>
                </a:solidFill>
                <a:latin typeface="Arial Black"/>
                <a:ea typeface="Arial Black"/>
                <a:cs typeface="Arial Black"/>
                <a:sym typeface="Arial Black"/>
              </a:defRPr>
            </a:lvl1pPr>
          </a:lstStyle>
          <a:p>
            <a:r>
              <a:rPr lang="pt-BR"/>
              <a:t>Jesus e sendo </a:t>
            </a:r>
            <a:r>
              <a:rPr lang="pt-BR" dirty="0"/>
              <a:t>guiados pelo Espírito</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estão sob ataque"/>
          <p:cNvSpPr txBox="1"/>
          <p:nvPr/>
        </p:nvSpPr>
        <p:spPr>
          <a:xfrm>
            <a:off x="8496430" y="7280845"/>
            <a:ext cx="7391140" cy="2594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80000"/>
              </a:lnSpc>
              <a:defRPr sz="10000" b="0">
                <a:solidFill>
                  <a:schemeClr val="accent5">
                    <a:lumOff val="-29866"/>
                  </a:schemeClr>
                </a:solidFill>
                <a:latin typeface="Arial Black"/>
                <a:ea typeface="Arial Black"/>
                <a:cs typeface="Arial Black"/>
                <a:sym typeface="Arial Black"/>
              </a:defRPr>
            </a:lvl1pPr>
          </a:lstStyle>
          <a:p>
            <a:r>
              <a:rPr lang="pt-BR" dirty="0"/>
              <a:t>estão sob ataque.</a:t>
            </a:r>
          </a:p>
        </p:txBody>
      </p:sp>
      <p:pic>
        <p:nvPicPr>
          <p:cNvPr id="77" name="setas.png" descr="setas.png"/>
          <p:cNvPicPr>
            <a:picLocks noChangeAspect="1"/>
          </p:cNvPicPr>
          <p:nvPr/>
        </p:nvPicPr>
        <p:blipFill>
          <a:blip r:embed="rId3"/>
          <a:srcRect l="46977" r="37554" b="52584"/>
          <a:stretch>
            <a:fillRect/>
          </a:stretch>
        </p:blipFill>
        <p:spPr>
          <a:xfrm rot="7250516">
            <a:off x="13573725" y="5590401"/>
            <a:ext cx="2356942" cy="1393981"/>
          </a:xfrm>
          <a:prstGeom prst="rect">
            <a:avLst/>
          </a:prstGeom>
          <a:ln w="12700">
            <a:miter lim="400000"/>
          </a:ln>
        </p:spPr>
      </p:pic>
      <p:sp>
        <p:nvSpPr>
          <p:cNvPr id="78" name="CASAMENTO"/>
          <p:cNvSpPr/>
          <p:nvPr/>
        </p:nvSpPr>
        <p:spPr>
          <a:xfrm>
            <a:off x="1731283" y="3346169"/>
            <a:ext cx="6878155" cy="1222234"/>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000" b="0">
                <a:solidFill>
                  <a:srgbClr val="6E1E24"/>
                </a:solidFill>
                <a:latin typeface="Arial Black"/>
                <a:ea typeface="Arial Black"/>
                <a:cs typeface="Arial Black"/>
                <a:sym typeface="Arial Black"/>
              </a:defRPr>
            </a:lvl1pPr>
          </a:lstStyle>
          <a:p>
            <a:r>
              <a:t>CASAMENTO</a:t>
            </a:r>
          </a:p>
        </p:txBody>
      </p:sp>
      <p:sp>
        <p:nvSpPr>
          <p:cNvPr id="79" name="FAMÍLIA"/>
          <p:cNvSpPr/>
          <p:nvPr/>
        </p:nvSpPr>
        <p:spPr>
          <a:xfrm>
            <a:off x="15774562" y="3346169"/>
            <a:ext cx="6878155" cy="1222234"/>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000" b="0">
                <a:solidFill>
                  <a:srgbClr val="6E1E24"/>
                </a:solidFill>
                <a:latin typeface="Arial Black"/>
                <a:ea typeface="Arial Black"/>
                <a:cs typeface="Arial Black"/>
                <a:sym typeface="Arial Black"/>
              </a:defRPr>
            </a:lvl1pPr>
          </a:lstStyle>
          <a:p>
            <a:r>
              <a:t>FAMÍLIA</a:t>
            </a:r>
          </a:p>
        </p:txBody>
      </p:sp>
      <p:pic>
        <p:nvPicPr>
          <p:cNvPr id="80" name="casal-1.png" descr="casal-1.png"/>
          <p:cNvPicPr>
            <a:picLocks noChangeAspect="1"/>
          </p:cNvPicPr>
          <p:nvPr/>
        </p:nvPicPr>
        <p:blipFill>
          <a:blip r:embed="rId4"/>
          <a:stretch>
            <a:fillRect/>
          </a:stretch>
        </p:blipFill>
        <p:spPr>
          <a:xfrm>
            <a:off x="2527733" y="5029311"/>
            <a:ext cx="5285254" cy="8049969"/>
          </a:xfrm>
          <a:prstGeom prst="rect">
            <a:avLst/>
          </a:prstGeom>
          <a:ln w="12700">
            <a:miter lim="400000"/>
          </a:ln>
        </p:spPr>
      </p:pic>
      <p:pic>
        <p:nvPicPr>
          <p:cNvPr id="81" name="familia-1.png" descr="familia-1.png"/>
          <p:cNvPicPr>
            <a:picLocks noChangeAspect="1"/>
          </p:cNvPicPr>
          <p:nvPr/>
        </p:nvPicPr>
        <p:blipFill>
          <a:blip r:embed="rId5"/>
          <a:stretch>
            <a:fillRect/>
          </a:stretch>
        </p:blipFill>
        <p:spPr>
          <a:xfrm>
            <a:off x="16036472" y="5395990"/>
            <a:ext cx="6971770" cy="7316611"/>
          </a:xfrm>
          <a:prstGeom prst="rect">
            <a:avLst/>
          </a:prstGeom>
          <a:ln w="12700">
            <a:miter lim="400000"/>
          </a:ln>
        </p:spPr>
      </p:pic>
      <p:pic>
        <p:nvPicPr>
          <p:cNvPr id="82" name="setas.png" descr="setas.png"/>
          <p:cNvPicPr>
            <a:picLocks noChangeAspect="1"/>
          </p:cNvPicPr>
          <p:nvPr/>
        </p:nvPicPr>
        <p:blipFill>
          <a:blip r:embed="rId3"/>
          <a:srcRect l="46977" r="37554" b="52584"/>
          <a:stretch>
            <a:fillRect/>
          </a:stretch>
        </p:blipFill>
        <p:spPr>
          <a:xfrm rot="13532073" flipH="1">
            <a:off x="7818028" y="5590394"/>
            <a:ext cx="2356941" cy="1393981"/>
          </a:xfrm>
          <a:prstGeom prst="rect">
            <a:avLst/>
          </a:prstGeom>
          <a:ln w="12700">
            <a:miter lim="400000"/>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AMÍLIAS ENFRENTAM"/>
          <p:cNvSpPr txBox="1"/>
          <p:nvPr/>
        </p:nvSpPr>
        <p:spPr>
          <a:xfrm>
            <a:off x="8670727" y="5181454"/>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FAMÍLIAS ENFRENTAM</a:t>
            </a:r>
          </a:p>
        </p:txBody>
      </p:sp>
      <p:sp>
        <p:nvSpPr>
          <p:cNvPr id="87" name="PROBLEMAS"/>
          <p:cNvSpPr txBox="1"/>
          <p:nvPr/>
        </p:nvSpPr>
        <p:spPr>
          <a:xfrm>
            <a:off x="8670727" y="5817795"/>
            <a:ext cx="14101617"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PROBLEMAS</a:t>
            </a:r>
            <a:r>
              <a:rPr lang="pt-BR" dirty="0"/>
              <a:t>.</a:t>
            </a:r>
            <a:endParaRPr dirty="0"/>
          </a:p>
        </p:txBody>
      </p:sp>
      <p:sp>
        <p:nvSpPr>
          <p:cNvPr id="88" name="João 2:1-4"/>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João 2:1-4</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Agrupar"/>
          <p:cNvGrpSpPr/>
          <p:nvPr/>
        </p:nvGrpSpPr>
        <p:grpSpPr>
          <a:xfrm>
            <a:off x="614315" y="2070085"/>
            <a:ext cx="12644160" cy="11782573"/>
            <a:chOff x="0" y="0"/>
            <a:chExt cx="12644158" cy="11782571"/>
          </a:xfrm>
        </p:grpSpPr>
        <p:pic>
          <p:nvPicPr>
            <p:cNvPr id="92" name="casal-2.png" descr="casal-2.png"/>
            <p:cNvPicPr>
              <a:picLocks noChangeAspect="1"/>
            </p:cNvPicPr>
            <p:nvPr/>
          </p:nvPicPr>
          <p:blipFill>
            <a:blip r:embed="rId3"/>
            <a:stretch>
              <a:fillRect/>
            </a:stretch>
          </p:blipFill>
          <p:spPr>
            <a:xfrm>
              <a:off x="400300" y="0"/>
              <a:ext cx="12243859" cy="11782572"/>
            </a:xfrm>
            <a:prstGeom prst="rect">
              <a:avLst/>
            </a:prstGeom>
            <a:ln w="12700" cap="flat">
              <a:noFill/>
              <a:miter lim="400000"/>
            </a:ln>
            <a:effectLst/>
          </p:spPr>
        </p:pic>
        <p:pic>
          <p:nvPicPr>
            <p:cNvPr id="93" name="vaso-uva-1.png" descr="vaso-uva-1.png"/>
            <p:cNvPicPr>
              <a:picLocks noChangeAspect="1"/>
            </p:cNvPicPr>
            <p:nvPr/>
          </p:nvPicPr>
          <p:blipFill>
            <a:blip r:embed="rId4"/>
            <a:stretch>
              <a:fillRect/>
            </a:stretch>
          </p:blipFill>
          <p:spPr>
            <a:xfrm>
              <a:off x="0" y="3942462"/>
              <a:ext cx="8029056" cy="7558198"/>
            </a:xfrm>
            <a:prstGeom prst="rect">
              <a:avLst/>
            </a:prstGeom>
            <a:ln w="12700" cap="flat">
              <a:noFill/>
              <a:miter lim="400000"/>
            </a:ln>
            <a:effectLst/>
          </p:spPr>
        </p:pic>
      </p:grpSp>
      <p:sp>
        <p:nvSpPr>
          <p:cNvPr id="95" name="“Jesus foi convidado”"/>
          <p:cNvSpPr txBox="1"/>
          <p:nvPr/>
        </p:nvSpPr>
        <p:spPr>
          <a:xfrm>
            <a:off x="12750958" y="7629343"/>
            <a:ext cx="10064956" cy="1210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lnSpc>
                <a:spcPct val="117999"/>
              </a:lnSpc>
              <a:defRPr sz="6700" b="0">
                <a:latin typeface="Arial"/>
                <a:ea typeface="Arial"/>
                <a:cs typeface="Arial"/>
                <a:sym typeface="Arial"/>
              </a:defRPr>
            </a:lvl1pPr>
          </a:lstStyle>
          <a:p>
            <a:r>
              <a:rPr dirty="0"/>
              <a:t>“</a:t>
            </a:r>
            <a:r>
              <a:rPr lang="pt-BR" dirty="0"/>
              <a:t>Jesus foi convidado […]</a:t>
            </a:r>
            <a:r>
              <a:rPr dirty="0"/>
              <a:t>”</a:t>
            </a:r>
          </a:p>
        </p:txBody>
      </p:sp>
      <p:sp>
        <p:nvSpPr>
          <p:cNvPr id="96" name="(João 2:2)"/>
          <p:cNvSpPr txBox="1"/>
          <p:nvPr/>
        </p:nvSpPr>
        <p:spPr>
          <a:xfrm>
            <a:off x="15638021" y="8859002"/>
            <a:ext cx="2859757"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(João 2:2</a:t>
            </a:r>
            <a:r>
              <a:rPr lang="pt-BR" dirty="0"/>
              <a:t>).</a:t>
            </a:r>
            <a:endParaRPr dirty="0"/>
          </a:p>
        </p:txBody>
      </p:sp>
      <p:pic>
        <p:nvPicPr>
          <p:cNvPr id="97" name="Asset 1.png" descr="Asset 1.png"/>
          <p:cNvPicPr>
            <a:picLocks noChangeAspect="1"/>
          </p:cNvPicPr>
          <p:nvPr/>
        </p:nvPicPr>
        <p:blipFill>
          <a:blip r:embed="rId5"/>
          <a:srcRect r="51710"/>
          <a:stretch>
            <a:fillRect/>
          </a:stretch>
        </p:blipFill>
        <p:spPr>
          <a:xfrm flipH="1">
            <a:off x="15919720" y="5589705"/>
            <a:ext cx="2296339" cy="1968893"/>
          </a:xfrm>
          <a:prstGeom prst="rect">
            <a:avLst/>
          </a:prstGeom>
          <a:ln w="12700">
            <a:miter lim="400000"/>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Duas amigas estavam conversando, e uma delas disse: &quot;Terminei tudo com o Roberto&quot;. O diálogo continuou:"/>
          <p:cNvSpPr txBox="1"/>
          <p:nvPr/>
        </p:nvSpPr>
        <p:spPr>
          <a:xfrm>
            <a:off x="1554216" y="3316308"/>
            <a:ext cx="11713420" cy="131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3500" b="0">
                <a:latin typeface="Arial"/>
                <a:ea typeface="Arial"/>
                <a:cs typeface="Arial"/>
                <a:sym typeface="Arial"/>
              </a:defRPr>
            </a:pPr>
            <a:r>
              <a:rPr lang="pt-BR"/>
              <a:t>Duas amigas estavam conversando, e uma delas disse: </a:t>
            </a:r>
            <a:r>
              <a:rPr lang="pt-BR" i="1"/>
              <a:t>"Terminei tudo com o Roberto"</a:t>
            </a:r>
            <a:r>
              <a:rPr lang="pt-BR"/>
              <a:t>. O diálogo continuou:</a:t>
            </a:r>
          </a:p>
        </p:txBody>
      </p:sp>
      <p:pic>
        <p:nvPicPr>
          <p:cNvPr id="102" name="setas.png" descr="setas.png"/>
          <p:cNvPicPr>
            <a:picLocks noChangeAspect="1"/>
          </p:cNvPicPr>
          <p:nvPr/>
        </p:nvPicPr>
        <p:blipFill>
          <a:blip r:embed="rId3"/>
          <a:srcRect l="92153" t="10833" b="42636"/>
          <a:stretch>
            <a:fillRect/>
          </a:stretch>
        </p:blipFill>
        <p:spPr>
          <a:xfrm>
            <a:off x="493017" y="3436627"/>
            <a:ext cx="940763" cy="1076331"/>
          </a:xfrm>
          <a:prstGeom prst="rect">
            <a:avLst/>
          </a:prstGeom>
          <a:ln w="12700">
            <a:miter lim="400000"/>
          </a:ln>
        </p:spPr>
      </p:pic>
      <p:pic>
        <p:nvPicPr>
          <p:cNvPr id="103" name="amigas.png" descr="amigas.png"/>
          <p:cNvPicPr>
            <a:picLocks noChangeAspect="1"/>
          </p:cNvPicPr>
          <p:nvPr/>
        </p:nvPicPr>
        <p:blipFill>
          <a:blip r:embed="rId4"/>
          <a:stretch>
            <a:fillRect/>
          </a:stretch>
        </p:blipFill>
        <p:spPr>
          <a:xfrm>
            <a:off x="236908" y="5102246"/>
            <a:ext cx="9646650" cy="8062283"/>
          </a:xfrm>
          <a:prstGeom prst="rect">
            <a:avLst/>
          </a:prstGeom>
          <a:ln w="12700">
            <a:miter lim="400000"/>
          </a:ln>
        </p:spPr>
      </p:pic>
      <p:grpSp>
        <p:nvGrpSpPr>
          <p:cNvPr id="109" name="Agrupar"/>
          <p:cNvGrpSpPr/>
          <p:nvPr/>
        </p:nvGrpSpPr>
        <p:grpSpPr>
          <a:xfrm>
            <a:off x="11080952" y="6302349"/>
            <a:ext cx="9393612" cy="1868132"/>
            <a:chOff x="0" y="0"/>
            <a:chExt cx="9393611" cy="1868131"/>
          </a:xfrm>
        </p:grpSpPr>
        <p:sp>
          <p:nvSpPr>
            <p:cNvPr id="104"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5" name="Forma"/>
            <p:cNvSpPr/>
            <p:nvPr/>
          </p:nvSpPr>
          <p:spPr>
            <a:xfrm rot="10800000">
              <a:off x="528275" y="0"/>
              <a:ext cx="8865336" cy="1354050"/>
            </a:xfrm>
            <a:custGeom>
              <a:avLst/>
              <a:gdLst/>
              <a:ahLst/>
              <a:cxnLst>
                <a:cxn ang="0">
                  <a:pos x="wd2" y="hd2"/>
                </a:cxn>
                <a:cxn ang="5400000">
                  <a:pos x="wd2" y="hd2"/>
                </a:cxn>
                <a:cxn ang="10800000">
                  <a:pos x="wd2" y="hd2"/>
                </a:cxn>
                <a:cxn ang="16200000">
                  <a:pos x="wd2" y="hd2"/>
                </a:cxn>
              </a:cxnLst>
              <a:rect l="0" t="0" r="r" b="b"/>
              <a:pathLst>
                <a:path w="21600" h="21600"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6" name="Buscas Alternativas:"/>
            <p:cNvSpPr txBox="1"/>
            <p:nvPr/>
          </p:nvSpPr>
          <p:spPr>
            <a:xfrm>
              <a:off x="1381840" y="302565"/>
              <a:ext cx="5342808" cy="7489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rPr lang="pt-BR"/>
                <a:t>Buscas alternativas:</a:t>
              </a:r>
            </a:p>
          </p:txBody>
        </p:sp>
        <p:sp>
          <p:nvSpPr>
            <p:cNvPr id="107"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8"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2" name="Agrupar"/>
          <p:cNvGrpSpPr/>
          <p:nvPr/>
        </p:nvGrpSpPr>
        <p:grpSpPr>
          <a:xfrm>
            <a:off x="11065026" y="9720746"/>
            <a:ext cx="743252" cy="743251"/>
            <a:chOff x="0" y="0"/>
            <a:chExt cx="743250" cy="743250"/>
          </a:xfrm>
        </p:grpSpPr>
        <p:sp>
          <p:nvSpPr>
            <p:cNvPr id="110" name="Círculo"/>
            <p:cNvSpPr/>
            <p:nvPr/>
          </p:nvSpPr>
          <p:spPr>
            <a:xfrm>
              <a:off x="0" y="0"/>
              <a:ext cx="743251" cy="743251"/>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1" name="2"/>
            <p:cNvSpPr/>
            <p:nvPr/>
          </p:nvSpPr>
          <p:spPr>
            <a:xfrm>
              <a:off x="35889" y="35889"/>
              <a:ext cx="671472" cy="671472"/>
            </a:xfrm>
            <a:prstGeom prst="ellipse">
              <a:avLst/>
            </a:prstGeom>
            <a:gradFill flip="none" rotWithShape="1">
              <a:gsLst>
                <a:gs pos="0">
                  <a:schemeClr val="accent4"/>
                </a:gs>
                <a:gs pos="100000">
                  <a:schemeClr val="accent4">
                    <a:hueOff val="-1081314"/>
                    <a:satOff val="4338"/>
                    <a:lumOff val="-8931"/>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a:solidFill>
                    <a:srgbClr val="FFFFFF"/>
                  </a:solidFill>
                  <a:latin typeface="Arial"/>
                  <a:ea typeface="Arial"/>
                  <a:cs typeface="Arial"/>
                  <a:sym typeface="Arial"/>
                </a:defRPr>
              </a:lvl1pPr>
            </a:lstStyle>
            <a:p>
              <a:r>
                <a:t>2</a:t>
              </a:r>
            </a:p>
          </p:txBody>
        </p:sp>
      </p:grpSp>
      <p:grpSp>
        <p:nvGrpSpPr>
          <p:cNvPr id="115" name="Agrupar"/>
          <p:cNvGrpSpPr/>
          <p:nvPr/>
        </p:nvGrpSpPr>
        <p:grpSpPr>
          <a:xfrm>
            <a:off x="11065026" y="10758260"/>
            <a:ext cx="743252" cy="743251"/>
            <a:chOff x="0" y="0"/>
            <a:chExt cx="743250" cy="743250"/>
          </a:xfrm>
        </p:grpSpPr>
        <p:sp>
          <p:nvSpPr>
            <p:cNvPr id="113" name="Círculo"/>
            <p:cNvSpPr/>
            <p:nvPr/>
          </p:nvSpPr>
          <p:spPr>
            <a:xfrm>
              <a:off x="0" y="0"/>
              <a:ext cx="743251" cy="743251"/>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4" name="3"/>
            <p:cNvSpPr/>
            <p:nvPr/>
          </p:nvSpPr>
          <p:spPr>
            <a:xfrm>
              <a:off x="35889" y="35889"/>
              <a:ext cx="671472" cy="671472"/>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a:solidFill>
                    <a:srgbClr val="FFFFFF"/>
                  </a:solidFill>
                  <a:latin typeface="Arial"/>
                  <a:ea typeface="Arial"/>
                  <a:cs typeface="Arial"/>
                  <a:sym typeface="Arial"/>
                </a:defRPr>
              </a:lvl1pPr>
            </a:lstStyle>
            <a:p>
              <a:r>
                <a:t>3</a:t>
              </a:r>
            </a:p>
          </p:txBody>
        </p:sp>
      </p:grpSp>
      <p:grpSp>
        <p:nvGrpSpPr>
          <p:cNvPr id="118" name="Agrupar"/>
          <p:cNvGrpSpPr/>
          <p:nvPr/>
        </p:nvGrpSpPr>
        <p:grpSpPr>
          <a:xfrm>
            <a:off x="11065026" y="8683232"/>
            <a:ext cx="743252" cy="743251"/>
            <a:chOff x="0" y="0"/>
            <a:chExt cx="743250" cy="743250"/>
          </a:xfrm>
        </p:grpSpPr>
        <p:sp>
          <p:nvSpPr>
            <p:cNvPr id="116" name="Círculo"/>
            <p:cNvSpPr/>
            <p:nvPr/>
          </p:nvSpPr>
          <p:spPr>
            <a:xfrm>
              <a:off x="0" y="0"/>
              <a:ext cx="743251" cy="743251"/>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 name="1"/>
            <p:cNvSpPr/>
            <p:nvPr/>
          </p:nvSpPr>
          <p:spPr>
            <a:xfrm>
              <a:off x="35889" y="35889"/>
              <a:ext cx="671472" cy="671472"/>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a:solidFill>
                    <a:srgbClr val="FFFFFF"/>
                  </a:solidFill>
                  <a:latin typeface="Arial"/>
                  <a:ea typeface="Arial"/>
                  <a:cs typeface="Arial"/>
                  <a:sym typeface="Arial"/>
                </a:defRPr>
              </a:lvl1pPr>
            </a:lstStyle>
            <a:p>
              <a:r>
                <a:t>1</a:t>
              </a:r>
            </a:p>
          </p:txBody>
        </p:sp>
      </p:grpSp>
      <p:sp>
        <p:nvSpPr>
          <p:cNvPr id="119" name="Por exemplo, veja como o sexo foi distorcido;"/>
          <p:cNvSpPr txBox="1"/>
          <p:nvPr/>
        </p:nvSpPr>
        <p:spPr>
          <a:xfrm>
            <a:off x="11997418" y="8714155"/>
            <a:ext cx="10208118" cy="681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3500" b="0">
                <a:latin typeface="Arial"/>
                <a:ea typeface="Arial"/>
                <a:cs typeface="Arial"/>
                <a:sym typeface="Arial"/>
              </a:defRPr>
            </a:lvl1pPr>
          </a:lstStyle>
          <a:p>
            <a:r>
              <a:rPr lang="pt-BR"/>
              <a:t>Por exemplo, veja como o sexo foi distorcido;</a:t>
            </a:r>
          </a:p>
        </p:txBody>
      </p:sp>
      <p:sp>
        <p:nvSpPr>
          <p:cNvPr id="120" name="A paternidade está sendo distorcida em permissividade;"/>
          <p:cNvSpPr txBox="1"/>
          <p:nvPr/>
        </p:nvSpPr>
        <p:spPr>
          <a:xfrm>
            <a:off x="11997418" y="9751669"/>
            <a:ext cx="11247952" cy="681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3500" b="0">
                <a:latin typeface="Arial"/>
                <a:ea typeface="Arial"/>
                <a:cs typeface="Arial"/>
                <a:sym typeface="Arial"/>
              </a:defRPr>
            </a:lvl1pPr>
          </a:lstStyle>
          <a:p>
            <a:r>
              <a:rPr lang="pt-BR" dirty="0"/>
              <a:t>A paternidade está sendo distorcida em permissividade;</a:t>
            </a:r>
          </a:p>
        </p:txBody>
      </p:sp>
      <p:sp>
        <p:nvSpPr>
          <p:cNvPr id="121" name="O amor foi distorcido e se tornou um ídolo egoísta."/>
          <p:cNvSpPr txBox="1"/>
          <p:nvPr/>
        </p:nvSpPr>
        <p:spPr>
          <a:xfrm>
            <a:off x="11997418" y="10789182"/>
            <a:ext cx="10208118" cy="681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3500" b="0">
                <a:latin typeface="Arial"/>
                <a:ea typeface="Arial"/>
                <a:cs typeface="Arial"/>
                <a:sym typeface="Arial"/>
              </a:defRPr>
            </a:lvl1pPr>
          </a:lstStyle>
          <a:p>
            <a:r>
              <a:rPr lang="pt-BR"/>
              <a:t>O amor foi distorcido e se tornou um ídolo egoísta.</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jesus-2.png" descr="jesus-2.png"/>
          <p:cNvPicPr>
            <a:picLocks noChangeAspect="1"/>
          </p:cNvPicPr>
          <p:nvPr/>
        </p:nvPicPr>
        <p:blipFill>
          <a:blip r:embed="rId3"/>
          <a:srcRect l="6553" t="60725" r="83974" b="1537"/>
          <a:stretch>
            <a:fillRect/>
          </a:stretch>
        </p:blipFill>
        <p:spPr>
          <a:xfrm>
            <a:off x="1841632" y="2164134"/>
            <a:ext cx="9632863" cy="10961069"/>
          </a:xfrm>
          <a:prstGeom prst="rect">
            <a:avLst/>
          </a:prstGeom>
          <a:ln w="12700">
            <a:miter lim="400000"/>
          </a:ln>
        </p:spPr>
      </p:pic>
      <p:sp>
        <p:nvSpPr>
          <p:cNvPr id="126" name="O mundo em que Jesus nasceu era"/>
          <p:cNvSpPr txBox="1"/>
          <p:nvPr/>
        </p:nvSpPr>
        <p:spPr>
          <a:xfrm>
            <a:off x="12929304" y="7508781"/>
            <a:ext cx="8588687"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8000" b="0">
                <a:latin typeface="Arial"/>
                <a:ea typeface="Arial"/>
                <a:cs typeface="Arial"/>
                <a:sym typeface="Arial"/>
              </a:defRPr>
            </a:lvl1pPr>
          </a:lstStyle>
          <a:p>
            <a:r>
              <a:rPr lang="pt-BR"/>
              <a:t>O mundo em que Jesus nasceu era</a:t>
            </a:r>
          </a:p>
        </p:txBody>
      </p:sp>
      <p:pic>
        <p:nvPicPr>
          <p:cNvPr id="127" name="setas.png" descr="setas.png"/>
          <p:cNvPicPr>
            <a:picLocks noChangeAspect="1"/>
          </p:cNvPicPr>
          <p:nvPr/>
        </p:nvPicPr>
        <p:blipFill>
          <a:blip r:embed="rId4"/>
          <a:srcRect l="18670" r="73182" b="49355"/>
          <a:stretch>
            <a:fillRect/>
          </a:stretch>
        </p:blipFill>
        <p:spPr>
          <a:xfrm rot="2739289">
            <a:off x="10885966" y="6258078"/>
            <a:ext cx="1990205" cy="2386940"/>
          </a:xfrm>
          <a:prstGeom prst="rect">
            <a:avLst/>
          </a:prstGeom>
          <a:ln w="12700">
            <a:miter lim="400000"/>
          </a:ln>
        </p:spPr>
      </p:pic>
      <p:sp>
        <p:nvSpPr>
          <p:cNvPr id="128" name="PERVERTIDO"/>
          <p:cNvSpPr txBox="1"/>
          <p:nvPr/>
        </p:nvSpPr>
        <p:spPr>
          <a:xfrm>
            <a:off x="12929303" y="9536736"/>
            <a:ext cx="7853112" cy="1462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8000" b="0">
                <a:solidFill>
                  <a:schemeClr val="accent5">
                    <a:lumOff val="-29866"/>
                  </a:schemeClr>
                </a:solidFill>
                <a:latin typeface="Arial Black"/>
                <a:ea typeface="Arial Black"/>
                <a:cs typeface="Arial Black"/>
                <a:sym typeface="Arial Black"/>
              </a:defRPr>
            </a:lvl1pPr>
          </a:lstStyle>
          <a:p>
            <a:r>
              <a:rPr dirty="0"/>
              <a:t>PERVERTIDO</a:t>
            </a:r>
            <a:r>
              <a:rPr lang="pt-BR" dirty="0"/>
              <a:t>.</a:t>
            </a:r>
            <a:endParaRPr dirty="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s sábios deste mundo acham que família precisa ser abolida e querem ensinar você, pai e mãe, a educar seus filhos segundo princípios secularistas e antibíblicos."/>
          <p:cNvSpPr txBox="1"/>
          <p:nvPr/>
        </p:nvSpPr>
        <p:spPr>
          <a:xfrm>
            <a:off x="2605113" y="3063580"/>
            <a:ext cx="14807119" cy="4673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90000"/>
              </a:lnSpc>
              <a:defRPr sz="6600" b="0">
                <a:latin typeface="Arial"/>
                <a:ea typeface="Arial"/>
                <a:cs typeface="Arial"/>
                <a:sym typeface="Arial"/>
              </a:defRPr>
            </a:lvl1pPr>
          </a:lstStyle>
          <a:p>
            <a:r>
              <a:rPr lang="pt-BR" dirty="0"/>
              <a:t>Os sábios deste mundo acham que família precisa ser abolida e querem ensinar vocês, pai e mãe, a educarem seus filhos segundo princípios secularistas e antibíblicos.</a:t>
            </a:r>
          </a:p>
        </p:txBody>
      </p:sp>
      <p:pic>
        <p:nvPicPr>
          <p:cNvPr id="133" name="familia-2.png" descr="familia-2.png"/>
          <p:cNvPicPr>
            <a:picLocks noChangeAspect="1"/>
          </p:cNvPicPr>
          <p:nvPr/>
        </p:nvPicPr>
        <p:blipFill>
          <a:blip r:embed="rId3"/>
          <a:srcRect l="38906" t="83487" r="40418"/>
          <a:stretch>
            <a:fillRect/>
          </a:stretch>
        </p:blipFill>
        <p:spPr>
          <a:xfrm>
            <a:off x="13834529" y="2908733"/>
            <a:ext cx="11119936" cy="10499572"/>
          </a:xfrm>
          <a:prstGeom prst="rect">
            <a:avLst/>
          </a:prstGeom>
          <a:ln w="12700">
            <a:miter lim="400000"/>
          </a:ln>
        </p:spPr>
      </p:pic>
      <p:sp>
        <p:nvSpPr>
          <p:cNvPr id="134" name="A sabedoria deste mundo “é loucura diante de Deus&quot;."/>
          <p:cNvSpPr txBox="1"/>
          <p:nvPr/>
        </p:nvSpPr>
        <p:spPr>
          <a:xfrm>
            <a:off x="2424737" y="9910757"/>
            <a:ext cx="9010686" cy="1570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90000"/>
              </a:lnSpc>
              <a:defRPr sz="5300" b="0" i="1">
                <a:latin typeface="Arial"/>
                <a:ea typeface="Arial"/>
                <a:cs typeface="Arial"/>
                <a:sym typeface="Arial"/>
              </a:defRPr>
            </a:pPr>
            <a:r>
              <a:rPr lang="pt-BR" dirty="0"/>
              <a:t>"</a:t>
            </a:r>
            <a:r>
              <a:rPr lang="pt-BR" i="0" dirty="0"/>
              <a:t>A sabedoria deste mundo </a:t>
            </a:r>
            <a:r>
              <a:rPr lang="pt-BR" dirty="0"/>
              <a:t>é loucura diante de Deus"</a:t>
            </a:r>
            <a:endParaRPr lang="pt-BR" i="0" dirty="0"/>
          </a:p>
        </p:txBody>
      </p:sp>
      <p:pic>
        <p:nvPicPr>
          <p:cNvPr id="135" name="setas.png" descr="setas.png"/>
          <p:cNvPicPr>
            <a:picLocks noChangeAspect="1"/>
          </p:cNvPicPr>
          <p:nvPr/>
        </p:nvPicPr>
        <p:blipFill>
          <a:blip r:embed="rId4"/>
          <a:srcRect l="9102" r="81778" b="43710"/>
          <a:stretch>
            <a:fillRect/>
          </a:stretch>
        </p:blipFill>
        <p:spPr>
          <a:xfrm>
            <a:off x="6258369" y="8203520"/>
            <a:ext cx="1343468" cy="1600171"/>
          </a:xfrm>
          <a:prstGeom prst="rect">
            <a:avLst/>
          </a:prstGeom>
          <a:ln w="12700">
            <a:miter lim="400000"/>
          </a:ln>
        </p:spPr>
      </p:pic>
      <p:pic>
        <p:nvPicPr>
          <p:cNvPr id="136" name="setas.png" descr="setas.png"/>
          <p:cNvPicPr>
            <a:picLocks noChangeAspect="1"/>
          </p:cNvPicPr>
          <p:nvPr/>
        </p:nvPicPr>
        <p:blipFill>
          <a:blip r:embed="rId4"/>
          <a:srcRect l="29296" t="2093" r="54949" b="55995"/>
          <a:stretch>
            <a:fillRect/>
          </a:stretch>
        </p:blipFill>
        <p:spPr>
          <a:xfrm>
            <a:off x="205085" y="3003902"/>
            <a:ext cx="2321240" cy="1191420"/>
          </a:xfrm>
          <a:prstGeom prst="rect">
            <a:avLst/>
          </a:prstGeom>
          <a:ln w="12700">
            <a:miter lim="400000"/>
          </a:ln>
        </p:spPr>
      </p:pic>
      <p:sp>
        <p:nvSpPr>
          <p:cNvPr id="137" name="(1 Coríntios 3:19)"/>
          <p:cNvSpPr txBox="1"/>
          <p:nvPr/>
        </p:nvSpPr>
        <p:spPr>
          <a:xfrm>
            <a:off x="1636966" y="11536746"/>
            <a:ext cx="10586231"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(1 </a:t>
            </a:r>
            <a:r>
              <a:rPr dirty="0" err="1"/>
              <a:t>Coríntios</a:t>
            </a:r>
            <a:r>
              <a:rPr dirty="0"/>
              <a:t> 3:19</a:t>
            </a:r>
            <a:r>
              <a:rPr lang="pt-BR" dirty="0"/>
              <a:t> - ênfase acrescentada).</a:t>
            </a:r>
            <a:endParaRPr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A OBEDIÊNCIA E O"/>
          <p:cNvSpPr txBox="1"/>
          <p:nvPr/>
        </p:nvSpPr>
        <p:spPr>
          <a:xfrm>
            <a:off x="8670727" y="5181454"/>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A OBEDIÊNCIA E O</a:t>
            </a:r>
          </a:p>
        </p:txBody>
      </p:sp>
      <p:sp>
        <p:nvSpPr>
          <p:cNvPr id="142" name="MILAGRE"/>
          <p:cNvSpPr txBox="1"/>
          <p:nvPr/>
        </p:nvSpPr>
        <p:spPr>
          <a:xfrm>
            <a:off x="8670727" y="5753245"/>
            <a:ext cx="9816034"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MILAGRE</a:t>
            </a:r>
          </a:p>
        </p:txBody>
      </p:sp>
      <p:sp>
        <p:nvSpPr>
          <p:cNvPr id="143" name="João 2:5-8"/>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João 2:5-8</a:t>
            </a:r>
          </a:p>
        </p:txBody>
      </p:sp>
    </p:spTree>
  </p:cSld>
  <p:clrMapOvr>
    <a:masterClrMapping/>
  </p:clrMapOvr>
  <p:transition>
    <p:fade/>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8A503E-A194-40D4-A02D-3B25E6F9C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6f6921-c430-45e7-8b30-d6d9b86d8f0f"/>
    <ds:schemaRef ds:uri="364167a4-bc77-49ec-93f2-879d4481b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681393-D2AE-4C64-B8FE-699227F441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2839</Words>
  <Application>Microsoft Office PowerPoint</Application>
  <PresentationFormat>Personalizar</PresentationFormat>
  <Paragraphs>145</Paragraphs>
  <Slides>26</Slides>
  <Notes>25</Notes>
  <HiddenSlides>0</HiddenSlides>
  <MMClips>1</MMClips>
  <ScaleCrop>false</ScaleCrop>
  <HeadingPairs>
    <vt:vector size="4" baseType="variant">
      <vt:variant>
        <vt:lpstr>Tema</vt:lpstr>
      </vt:variant>
      <vt:variant>
        <vt:i4>1</vt:i4>
      </vt:variant>
      <vt:variant>
        <vt:lpstr>Títulos de slides</vt:lpstr>
      </vt:variant>
      <vt:variant>
        <vt:i4>26</vt:i4>
      </vt:variant>
    </vt:vector>
  </HeadingPairs>
  <TitlesOfParts>
    <vt:vector size="27" baseType="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DSA - Mitzi Carolina Celis Cuellar</cp:lastModifiedBy>
  <cp:revision>95</cp:revision>
  <dcterms:modified xsi:type="dcterms:W3CDTF">2024-10-09T13:08:21Z</dcterms:modified>
</cp:coreProperties>
</file>