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3"/>
  </p:sldMasterIdLst>
  <p:notesMasterIdLst>
    <p:notesMasterId r:id="rId29"/>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603EC0A-DEBA-6A80-1926-A2978DEE7154}" v="34" dt="2024-10-09T13:11:12.699"/>
    <p1510:client id="{D4232FF7-0D17-B1E0-C55E-94F02AE2A6F6}" v="160" dt="2024-10-08T19:57:20.777"/>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03"/>
    <p:restoredTop sz="94690"/>
  </p:normalViewPr>
  <p:slideViewPr>
    <p:cSldViewPr snapToGrid="0">
      <p:cViewPr varScale="1">
        <p:scale>
          <a:sx n="53" d="100"/>
          <a:sy n="53" d="100"/>
        </p:scale>
        <p:origin x="948"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1.xml"/><Relationship Id="rId21" Type="http://schemas.openxmlformats.org/officeDocument/2006/relationships/slide" Target="slides/slide18.xml"/><Relationship Id="rId34" Type="http://schemas.microsoft.com/office/2016/11/relationships/changesInfo" Target="changesInfos/changesInfo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SA - Beatriz de Albuquerque Ozorio Rago" userId="S::beatriz.ozorio@adventistas.org::073f1caa-c851-4470-85c4-4d504c612eb8" providerId="AD" clId="Web-{B603EC0A-DEBA-6A80-1926-A2978DEE7154}"/>
    <pc:docChg chg="modSld">
      <pc:chgData name="DSA - Beatriz de Albuquerque Ozorio Rago" userId="S::beatriz.ozorio@adventistas.org::073f1caa-c851-4470-85c4-4d504c612eb8" providerId="AD" clId="Web-{B603EC0A-DEBA-6A80-1926-A2978DEE7154}" dt="2024-10-09T13:11:10.371" v="16" actId="20577"/>
      <pc:docMkLst>
        <pc:docMk/>
      </pc:docMkLst>
      <pc:sldChg chg="modSp">
        <pc:chgData name="DSA - Beatriz de Albuquerque Ozorio Rago" userId="S::beatriz.ozorio@adventistas.org::073f1caa-c851-4470-85c4-4d504c612eb8" providerId="AD" clId="Web-{B603EC0A-DEBA-6A80-1926-A2978DEE7154}" dt="2024-10-09T13:10:21.479" v="14" actId="20577"/>
        <pc:sldMkLst>
          <pc:docMk/>
          <pc:sldMk cId="0" sldId="259"/>
        </pc:sldMkLst>
        <pc:spChg chg="mod">
          <ac:chgData name="DSA - Beatriz de Albuquerque Ozorio Rago" userId="S::beatriz.ozorio@adventistas.org::073f1caa-c851-4470-85c4-4d504c612eb8" providerId="AD" clId="Web-{B603EC0A-DEBA-6A80-1926-A2978DEE7154}" dt="2024-10-09T13:10:21.479" v="14" actId="20577"/>
          <ac:spMkLst>
            <pc:docMk/>
            <pc:sldMk cId="0" sldId="259"/>
            <ac:spMk id="92" creationId="{00000000-0000-0000-0000-000000000000}"/>
          </ac:spMkLst>
        </pc:spChg>
      </pc:sldChg>
      <pc:sldChg chg="modSp">
        <pc:chgData name="DSA - Beatriz de Albuquerque Ozorio Rago" userId="S::beatriz.ozorio@adventistas.org::073f1caa-c851-4470-85c4-4d504c612eb8" providerId="AD" clId="Web-{B603EC0A-DEBA-6A80-1926-A2978DEE7154}" dt="2024-10-09T13:11:10.371" v="16" actId="20577"/>
        <pc:sldMkLst>
          <pc:docMk/>
          <pc:sldMk cId="0" sldId="267"/>
        </pc:sldMkLst>
        <pc:spChg chg="mod">
          <ac:chgData name="DSA - Beatriz de Albuquerque Ozorio Rago" userId="S::beatriz.ozorio@adventistas.org::073f1caa-c851-4470-85c4-4d504c612eb8" providerId="AD" clId="Web-{B603EC0A-DEBA-6A80-1926-A2978DEE7154}" dt="2024-10-09T13:11:10.371" v="16" actId="20577"/>
          <ac:spMkLst>
            <pc:docMk/>
            <pc:sldMk cId="0" sldId="267"/>
            <ac:spMk id="160" creationId="{00000000-0000-0000-0000-000000000000}"/>
          </ac:spMkLst>
        </pc:spChg>
      </pc:sldChg>
    </pc:docChg>
  </pc:docChgLst>
  <pc:docChgLst>
    <pc:chgData name="DSA - Beatriz de Albuquerque Ozorio Rago" userId="S::beatriz.ozorio@adventistas.org::073f1caa-c851-4470-85c4-4d504c612eb8" providerId="AD" clId="Web-{D4232FF7-0D17-B1E0-C55E-94F02AE2A6F6}"/>
    <pc:docChg chg="modSld">
      <pc:chgData name="DSA - Beatriz de Albuquerque Ozorio Rago" userId="S::beatriz.ozorio@adventistas.org::073f1caa-c851-4470-85c4-4d504c612eb8" providerId="AD" clId="Web-{D4232FF7-0D17-B1E0-C55E-94F02AE2A6F6}" dt="2024-10-08T19:57:18.871" v="93" actId="20577"/>
      <pc:docMkLst>
        <pc:docMk/>
      </pc:docMkLst>
      <pc:sldChg chg="modSp">
        <pc:chgData name="DSA - Beatriz de Albuquerque Ozorio Rago" userId="S::beatriz.ozorio@adventistas.org::073f1caa-c851-4470-85c4-4d504c612eb8" providerId="AD" clId="Web-{D4232FF7-0D17-B1E0-C55E-94F02AE2A6F6}" dt="2024-10-08T19:45:07.677" v="1" actId="20577"/>
        <pc:sldMkLst>
          <pc:docMk/>
          <pc:sldMk cId="0" sldId="257"/>
        </pc:sldMkLst>
        <pc:spChg chg="mod">
          <ac:chgData name="DSA - Beatriz de Albuquerque Ozorio Rago" userId="S::beatriz.ozorio@adventistas.org::073f1caa-c851-4470-85c4-4d504c612eb8" providerId="AD" clId="Web-{D4232FF7-0D17-B1E0-C55E-94F02AE2A6F6}" dt="2024-10-08T19:45:07.677" v="1" actId="20577"/>
          <ac:spMkLst>
            <pc:docMk/>
            <pc:sldMk cId="0" sldId="257"/>
            <ac:spMk id="71" creationId="{00000000-0000-0000-0000-000000000000}"/>
          </ac:spMkLst>
        </pc:spChg>
      </pc:sldChg>
      <pc:sldChg chg="modSp">
        <pc:chgData name="DSA - Beatriz de Albuquerque Ozorio Rago" userId="S::beatriz.ozorio@adventistas.org::073f1caa-c851-4470-85c4-4d504c612eb8" providerId="AD" clId="Web-{D4232FF7-0D17-B1E0-C55E-94F02AE2A6F6}" dt="2024-10-08T19:45:25.662" v="2" actId="20577"/>
        <pc:sldMkLst>
          <pc:docMk/>
          <pc:sldMk cId="0" sldId="258"/>
        </pc:sldMkLst>
        <pc:spChg chg="mod">
          <ac:chgData name="DSA - Beatriz de Albuquerque Ozorio Rago" userId="S::beatriz.ozorio@adventistas.org::073f1caa-c851-4470-85c4-4d504c612eb8" providerId="AD" clId="Web-{D4232FF7-0D17-B1E0-C55E-94F02AE2A6F6}" dt="2024-10-08T19:45:25.662" v="2" actId="20577"/>
          <ac:spMkLst>
            <pc:docMk/>
            <pc:sldMk cId="0" sldId="258"/>
            <ac:spMk id="81" creationId="{00000000-0000-0000-0000-000000000000}"/>
          </ac:spMkLst>
        </pc:spChg>
      </pc:sldChg>
      <pc:sldChg chg="modSp">
        <pc:chgData name="DSA - Beatriz de Albuquerque Ozorio Rago" userId="S::beatriz.ozorio@adventistas.org::073f1caa-c851-4470-85c4-4d504c612eb8" providerId="AD" clId="Web-{D4232FF7-0D17-B1E0-C55E-94F02AE2A6F6}" dt="2024-10-08T19:48:52.277" v="8" actId="20577"/>
        <pc:sldMkLst>
          <pc:docMk/>
          <pc:sldMk cId="0" sldId="259"/>
        </pc:sldMkLst>
        <pc:spChg chg="mod">
          <ac:chgData name="DSA - Beatriz de Albuquerque Ozorio Rago" userId="S::beatriz.ozorio@adventistas.org::073f1caa-c851-4470-85c4-4d504c612eb8" providerId="AD" clId="Web-{D4232FF7-0D17-B1E0-C55E-94F02AE2A6F6}" dt="2024-10-08T19:45:43.725" v="3" actId="20577"/>
          <ac:spMkLst>
            <pc:docMk/>
            <pc:sldMk cId="0" sldId="259"/>
            <ac:spMk id="90" creationId="{00000000-0000-0000-0000-000000000000}"/>
          </ac:spMkLst>
        </pc:spChg>
        <pc:spChg chg="mod">
          <ac:chgData name="DSA - Beatriz de Albuquerque Ozorio Rago" userId="S::beatriz.ozorio@adventistas.org::073f1caa-c851-4470-85c4-4d504c612eb8" providerId="AD" clId="Web-{D4232FF7-0D17-B1E0-C55E-94F02AE2A6F6}" dt="2024-10-08T19:48:52.277" v="8" actId="20577"/>
          <ac:spMkLst>
            <pc:docMk/>
            <pc:sldMk cId="0" sldId="259"/>
            <ac:spMk id="92" creationId="{00000000-0000-0000-0000-000000000000}"/>
          </ac:spMkLst>
        </pc:spChg>
      </pc:sldChg>
      <pc:sldChg chg="modSp">
        <pc:chgData name="DSA - Beatriz de Albuquerque Ozorio Rago" userId="S::beatriz.ozorio@adventistas.org::073f1caa-c851-4470-85c4-4d504c612eb8" providerId="AD" clId="Web-{D4232FF7-0D17-B1E0-C55E-94F02AE2A6F6}" dt="2024-10-08T19:48:57.637" v="10" actId="20577"/>
        <pc:sldMkLst>
          <pc:docMk/>
          <pc:sldMk cId="0" sldId="260"/>
        </pc:sldMkLst>
        <pc:spChg chg="mod">
          <ac:chgData name="DSA - Beatriz de Albuquerque Ozorio Rago" userId="S::beatriz.ozorio@adventistas.org::073f1caa-c851-4470-85c4-4d504c612eb8" providerId="AD" clId="Web-{D4232FF7-0D17-B1E0-C55E-94F02AE2A6F6}" dt="2024-10-08T19:48:57.637" v="10" actId="20577"/>
          <ac:spMkLst>
            <pc:docMk/>
            <pc:sldMk cId="0" sldId="260"/>
            <ac:spMk id="97" creationId="{00000000-0000-0000-0000-000000000000}"/>
          </ac:spMkLst>
        </pc:spChg>
      </pc:sldChg>
      <pc:sldChg chg="modSp">
        <pc:chgData name="DSA - Beatriz de Albuquerque Ozorio Rago" userId="S::beatriz.ozorio@adventistas.org::073f1caa-c851-4470-85c4-4d504c612eb8" providerId="AD" clId="Web-{D4232FF7-0D17-B1E0-C55E-94F02AE2A6F6}" dt="2024-10-08T19:49:49.295" v="19" actId="20577"/>
        <pc:sldMkLst>
          <pc:docMk/>
          <pc:sldMk cId="0" sldId="261"/>
        </pc:sldMkLst>
        <pc:spChg chg="mod">
          <ac:chgData name="DSA - Beatriz de Albuquerque Ozorio Rago" userId="S::beatriz.ozorio@adventistas.org::073f1caa-c851-4470-85c4-4d504c612eb8" providerId="AD" clId="Web-{D4232FF7-0D17-B1E0-C55E-94F02AE2A6F6}" dt="2024-10-08T19:49:39.310" v="17" actId="20577"/>
          <ac:spMkLst>
            <pc:docMk/>
            <pc:sldMk cId="0" sldId="261"/>
            <ac:spMk id="102" creationId="{00000000-0000-0000-0000-000000000000}"/>
          </ac:spMkLst>
        </pc:spChg>
        <pc:spChg chg="mod">
          <ac:chgData name="DSA - Beatriz de Albuquerque Ozorio Rago" userId="S::beatriz.ozorio@adventistas.org::073f1caa-c851-4470-85c4-4d504c612eb8" providerId="AD" clId="Web-{D4232FF7-0D17-B1E0-C55E-94F02AE2A6F6}" dt="2024-10-08T19:49:49.295" v="19" actId="20577"/>
          <ac:spMkLst>
            <pc:docMk/>
            <pc:sldMk cId="0" sldId="261"/>
            <ac:spMk id="104" creationId="{00000000-0000-0000-0000-000000000000}"/>
          </ac:spMkLst>
        </pc:spChg>
      </pc:sldChg>
      <pc:sldChg chg="modSp">
        <pc:chgData name="DSA - Beatriz de Albuquerque Ozorio Rago" userId="S::beatriz.ozorio@adventistas.org::073f1caa-c851-4470-85c4-4d504c612eb8" providerId="AD" clId="Web-{D4232FF7-0D17-B1E0-C55E-94F02AE2A6F6}" dt="2024-10-08T19:50:26.280" v="25" actId="20577"/>
        <pc:sldMkLst>
          <pc:docMk/>
          <pc:sldMk cId="0" sldId="262"/>
        </pc:sldMkLst>
        <pc:spChg chg="mod">
          <ac:chgData name="DSA - Beatriz de Albuquerque Ozorio Rago" userId="S::beatriz.ozorio@adventistas.org::073f1caa-c851-4470-85c4-4d504c612eb8" providerId="AD" clId="Web-{D4232FF7-0D17-B1E0-C55E-94F02AE2A6F6}" dt="2024-10-08T19:50:05.202" v="21" actId="20577"/>
          <ac:spMkLst>
            <pc:docMk/>
            <pc:sldMk cId="0" sldId="262"/>
            <ac:spMk id="124" creationId="{00000000-0000-0000-0000-000000000000}"/>
          </ac:spMkLst>
        </pc:spChg>
        <pc:spChg chg="mod">
          <ac:chgData name="DSA - Beatriz de Albuquerque Ozorio Rago" userId="S::beatriz.ozorio@adventistas.org::073f1caa-c851-4470-85c4-4d504c612eb8" providerId="AD" clId="Web-{D4232FF7-0D17-B1E0-C55E-94F02AE2A6F6}" dt="2024-10-08T19:50:15.421" v="23" actId="20577"/>
          <ac:spMkLst>
            <pc:docMk/>
            <pc:sldMk cId="0" sldId="262"/>
            <ac:spMk id="125" creationId="{00000000-0000-0000-0000-000000000000}"/>
          </ac:spMkLst>
        </pc:spChg>
        <pc:spChg chg="mod">
          <ac:chgData name="DSA - Beatriz de Albuquerque Ozorio Rago" userId="S::beatriz.ozorio@adventistas.org::073f1caa-c851-4470-85c4-4d504c612eb8" providerId="AD" clId="Web-{D4232FF7-0D17-B1E0-C55E-94F02AE2A6F6}" dt="2024-10-08T19:50:26.280" v="25" actId="20577"/>
          <ac:spMkLst>
            <pc:docMk/>
            <pc:sldMk cId="0" sldId="262"/>
            <ac:spMk id="126" creationId="{00000000-0000-0000-0000-000000000000}"/>
          </ac:spMkLst>
        </pc:spChg>
      </pc:sldChg>
      <pc:sldChg chg="modSp">
        <pc:chgData name="DSA - Beatriz de Albuquerque Ozorio Rago" userId="S::beatriz.ozorio@adventistas.org::073f1caa-c851-4470-85c4-4d504c612eb8" providerId="AD" clId="Web-{D4232FF7-0D17-B1E0-C55E-94F02AE2A6F6}" dt="2024-10-08T19:51:06.891" v="33" actId="20577"/>
        <pc:sldMkLst>
          <pc:docMk/>
          <pc:sldMk cId="0" sldId="263"/>
        </pc:sldMkLst>
        <pc:spChg chg="mod">
          <ac:chgData name="DSA - Beatriz de Albuquerque Ozorio Rago" userId="S::beatriz.ozorio@adventistas.org::073f1caa-c851-4470-85c4-4d504c612eb8" providerId="AD" clId="Web-{D4232FF7-0D17-B1E0-C55E-94F02AE2A6F6}" dt="2024-10-08T19:51:06.891" v="33" actId="20577"/>
          <ac:spMkLst>
            <pc:docMk/>
            <pc:sldMk cId="0" sldId="263"/>
            <ac:spMk id="131" creationId="{00000000-0000-0000-0000-000000000000}"/>
          </ac:spMkLst>
        </pc:spChg>
        <pc:spChg chg="mod">
          <ac:chgData name="DSA - Beatriz de Albuquerque Ozorio Rago" userId="S::beatriz.ozorio@adventistas.org::073f1caa-c851-4470-85c4-4d504c612eb8" providerId="AD" clId="Web-{D4232FF7-0D17-B1E0-C55E-94F02AE2A6F6}" dt="2024-10-08T19:50:46.734" v="27" actId="20577"/>
          <ac:spMkLst>
            <pc:docMk/>
            <pc:sldMk cId="0" sldId="263"/>
            <ac:spMk id="133" creationId="{00000000-0000-0000-0000-000000000000}"/>
          </ac:spMkLst>
        </pc:spChg>
      </pc:sldChg>
      <pc:sldChg chg="modSp">
        <pc:chgData name="DSA - Beatriz de Albuquerque Ozorio Rago" userId="S::beatriz.ozorio@adventistas.org::073f1caa-c851-4470-85c4-4d504c612eb8" providerId="AD" clId="Web-{D4232FF7-0D17-B1E0-C55E-94F02AE2A6F6}" dt="2024-10-08T19:51:44.173" v="37" actId="20577"/>
        <pc:sldMkLst>
          <pc:docMk/>
          <pc:sldMk cId="0" sldId="264"/>
        </pc:sldMkLst>
        <pc:spChg chg="mod">
          <ac:chgData name="DSA - Beatriz de Albuquerque Ozorio Rago" userId="S::beatriz.ozorio@adventistas.org::073f1caa-c851-4470-85c4-4d504c612eb8" providerId="AD" clId="Web-{D4232FF7-0D17-B1E0-C55E-94F02AE2A6F6}" dt="2024-10-08T19:51:32.110" v="35" actId="20577"/>
          <ac:spMkLst>
            <pc:docMk/>
            <pc:sldMk cId="0" sldId="264"/>
            <ac:spMk id="137" creationId="{00000000-0000-0000-0000-000000000000}"/>
          </ac:spMkLst>
        </pc:spChg>
        <pc:spChg chg="mod">
          <ac:chgData name="DSA - Beatriz de Albuquerque Ozorio Rago" userId="S::beatriz.ozorio@adventistas.org::073f1caa-c851-4470-85c4-4d504c612eb8" providerId="AD" clId="Web-{D4232FF7-0D17-B1E0-C55E-94F02AE2A6F6}" dt="2024-10-08T19:51:44.173" v="37" actId="20577"/>
          <ac:spMkLst>
            <pc:docMk/>
            <pc:sldMk cId="0" sldId="264"/>
            <ac:spMk id="139" creationId="{00000000-0000-0000-0000-000000000000}"/>
          </ac:spMkLst>
        </pc:spChg>
      </pc:sldChg>
      <pc:sldChg chg="modSp">
        <pc:chgData name="DSA - Beatriz de Albuquerque Ozorio Rago" userId="S::beatriz.ozorio@adventistas.org::073f1caa-c851-4470-85c4-4d504c612eb8" providerId="AD" clId="Web-{D4232FF7-0D17-B1E0-C55E-94F02AE2A6F6}" dt="2024-10-08T19:52:19.565" v="43" actId="20577"/>
        <pc:sldMkLst>
          <pc:docMk/>
          <pc:sldMk cId="0" sldId="266"/>
        </pc:sldMkLst>
        <pc:spChg chg="mod">
          <ac:chgData name="DSA - Beatriz de Albuquerque Ozorio Rago" userId="S::beatriz.ozorio@adventistas.org::073f1caa-c851-4470-85c4-4d504c612eb8" providerId="AD" clId="Web-{D4232FF7-0D17-B1E0-C55E-94F02AE2A6F6}" dt="2024-10-08T19:52:19.565" v="43" actId="20577"/>
          <ac:spMkLst>
            <pc:docMk/>
            <pc:sldMk cId="0" sldId="266"/>
            <ac:spMk id="150" creationId="{00000000-0000-0000-0000-000000000000}"/>
          </ac:spMkLst>
        </pc:spChg>
        <pc:spChg chg="mod">
          <ac:chgData name="DSA - Beatriz de Albuquerque Ozorio Rago" userId="S::beatriz.ozorio@adventistas.org::073f1caa-c851-4470-85c4-4d504c612eb8" providerId="AD" clId="Web-{D4232FF7-0D17-B1E0-C55E-94F02AE2A6F6}" dt="2024-10-08T19:52:04.752" v="41" actId="20577"/>
          <ac:spMkLst>
            <pc:docMk/>
            <pc:sldMk cId="0" sldId="266"/>
            <ac:spMk id="152" creationId="{00000000-0000-0000-0000-000000000000}"/>
          </ac:spMkLst>
        </pc:spChg>
      </pc:sldChg>
      <pc:sldChg chg="modSp">
        <pc:chgData name="DSA - Beatriz de Albuquerque Ozorio Rago" userId="S::beatriz.ozorio@adventistas.org::073f1caa-c851-4470-85c4-4d504c612eb8" providerId="AD" clId="Web-{D4232FF7-0D17-B1E0-C55E-94F02AE2A6F6}" dt="2024-10-08T19:52:57.754" v="50" actId="20577"/>
        <pc:sldMkLst>
          <pc:docMk/>
          <pc:sldMk cId="0" sldId="267"/>
        </pc:sldMkLst>
        <pc:spChg chg="mod">
          <ac:chgData name="DSA - Beatriz de Albuquerque Ozorio Rago" userId="S::beatriz.ozorio@adventistas.org::073f1caa-c851-4470-85c4-4d504c612eb8" providerId="AD" clId="Web-{D4232FF7-0D17-B1E0-C55E-94F02AE2A6F6}" dt="2024-10-08T19:52:36.409" v="45" actId="20577"/>
          <ac:spMkLst>
            <pc:docMk/>
            <pc:sldMk cId="0" sldId="267"/>
            <ac:spMk id="157" creationId="{00000000-0000-0000-0000-000000000000}"/>
          </ac:spMkLst>
        </pc:spChg>
        <pc:spChg chg="mod">
          <ac:chgData name="DSA - Beatriz de Albuquerque Ozorio Rago" userId="S::beatriz.ozorio@adventistas.org::073f1caa-c851-4470-85c4-4d504c612eb8" providerId="AD" clId="Web-{D4232FF7-0D17-B1E0-C55E-94F02AE2A6F6}" dt="2024-10-08T19:52:47.378" v="47" actId="20577"/>
          <ac:spMkLst>
            <pc:docMk/>
            <pc:sldMk cId="0" sldId="267"/>
            <ac:spMk id="159" creationId="{00000000-0000-0000-0000-000000000000}"/>
          </ac:spMkLst>
        </pc:spChg>
        <pc:spChg chg="mod">
          <ac:chgData name="DSA - Beatriz de Albuquerque Ozorio Rago" userId="S::beatriz.ozorio@adventistas.org::073f1caa-c851-4470-85c4-4d504c612eb8" providerId="AD" clId="Web-{D4232FF7-0D17-B1E0-C55E-94F02AE2A6F6}" dt="2024-10-08T19:52:57.754" v="50" actId="20577"/>
          <ac:spMkLst>
            <pc:docMk/>
            <pc:sldMk cId="0" sldId="267"/>
            <ac:spMk id="160" creationId="{00000000-0000-0000-0000-000000000000}"/>
          </ac:spMkLst>
        </pc:spChg>
      </pc:sldChg>
      <pc:sldChg chg="modSp">
        <pc:chgData name="DSA - Beatriz de Albuquerque Ozorio Rago" userId="S::beatriz.ozorio@adventistas.org::073f1caa-c851-4470-85c4-4d504c612eb8" providerId="AD" clId="Web-{D4232FF7-0D17-B1E0-C55E-94F02AE2A6F6}" dt="2024-10-08T19:53:30.536" v="55" actId="20577"/>
        <pc:sldMkLst>
          <pc:docMk/>
          <pc:sldMk cId="0" sldId="268"/>
        </pc:sldMkLst>
        <pc:spChg chg="mod">
          <ac:chgData name="DSA - Beatriz de Albuquerque Ozorio Rago" userId="S::beatriz.ozorio@adventistas.org::073f1caa-c851-4470-85c4-4d504c612eb8" providerId="AD" clId="Web-{D4232FF7-0D17-B1E0-C55E-94F02AE2A6F6}" dt="2024-10-08T19:53:30.536" v="55" actId="20577"/>
          <ac:spMkLst>
            <pc:docMk/>
            <pc:sldMk cId="0" sldId="268"/>
            <ac:spMk id="165" creationId="{00000000-0000-0000-0000-000000000000}"/>
          </ac:spMkLst>
        </pc:spChg>
      </pc:sldChg>
      <pc:sldChg chg="modSp">
        <pc:chgData name="DSA - Beatriz de Albuquerque Ozorio Rago" userId="S::beatriz.ozorio@adventistas.org::073f1caa-c851-4470-85c4-4d504c612eb8" providerId="AD" clId="Web-{D4232FF7-0D17-B1E0-C55E-94F02AE2A6F6}" dt="2024-10-08T19:54:00.334" v="59" actId="20577"/>
        <pc:sldMkLst>
          <pc:docMk/>
          <pc:sldMk cId="0" sldId="269"/>
        </pc:sldMkLst>
        <pc:spChg chg="mod">
          <ac:chgData name="DSA - Beatriz de Albuquerque Ozorio Rago" userId="S::beatriz.ozorio@adventistas.org::073f1caa-c851-4470-85c4-4d504c612eb8" providerId="AD" clId="Web-{D4232FF7-0D17-B1E0-C55E-94F02AE2A6F6}" dt="2024-10-08T19:54:00.334" v="59" actId="20577"/>
          <ac:spMkLst>
            <pc:docMk/>
            <pc:sldMk cId="0" sldId="269"/>
            <ac:spMk id="170" creationId="{00000000-0000-0000-0000-000000000000}"/>
          </ac:spMkLst>
        </pc:spChg>
      </pc:sldChg>
      <pc:sldChg chg="modSp">
        <pc:chgData name="DSA - Beatriz de Albuquerque Ozorio Rago" userId="S::beatriz.ozorio@adventistas.org::073f1caa-c851-4470-85c4-4d504c612eb8" providerId="AD" clId="Web-{D4232FF7-0D17-B1E0-C55E-94F02AE2A6F6}" dt="2024-10-08T19:54:11.443" v="60" actId="20577"/>
        <pc:sldMkLst>
          <pc:docMk/>
          <pc:sldMk cId="0" sldId="270"/>
        </pc:sldMkLst>
        <pc:spChg chg="mod">
          <ac:chgData name="DSA - Beatriz de Albuquerque Ozorio Rago" userId="S::beatriz.ozorio@adventistas.org::073f1caa-c851-4470-85c4-4d504c612eb8" providerId="AD" clId="Web-{D4232FF7-0D17-B1E0-C55E-94F02AE2A6F6}" dt="2024-10-08T19:54:11.443" v="60" actId="20577"/>
          <ac:spMkLst>
            <pc:docMk/>
            <pc:sldMk cId="0" sldId="270"/>
            <ac:spMk id="176" creationId="{00000000-0000-0000-0000-000000000000}"/>
          </ac:spMkLst>
        </pc:spChg>
      </pc:sldChg>
      <pc:sldChg chg="modSp">
        <pc:chgData name="DSA - Beatriz de Albuquerque Ozorio Rago" userId="S::beatriz.ozorio@adventistas.org::073f1caa-c851-4470-85c4-4d504c612eb8" providerId="AD" clId="Web-{D4232FF7-0D17-B1E0-C55E-94F02AE2A6F6}" dt="2024-10-08T19:54:30.085" v="64" actId="20577"/>
        <pc:sldMkLst>
          <pc:docMk/>
          <pc:sldMk cId="0" sldId="272"/>
        </pc:sldMkLst>
        <pc:spChg chg="mod">
          <ac:chgData name="DSA - Beatriz de Albuquerque Ozorio Rago" userId="S::beatriz.ozorio@adventistas.org::073f1caa-c851-4470-85c4-4d504c612eb8" providerId="AD" clId="Web-{D4232FF7-0D17-B1E0-C55E-94F02AE2A6F6}" dt="2024-10-08T19:54:25.913" v="62" actId="20577"/>
          <ac:spMkLst>
            <pc:docMk/>
            <pc:sldMk cId="0" sldId="272"/>
            <ac:spMk id="187" creationId="{00000000-0000-0000-0000-000000000000}"/>
          </ac:spMkLst>
        </pc:spChg>
        <pc:spChg chg="mod">
          <ac:chgData name="DSA - Beatriz de Albuquerque Ozorio Rago" userId="S::beatriz.ozorio@adventistas.org::073f1caa-c851-4470-85c4-4d504c612eb8" providerId="AD" clId="Web-{D4232FF7-0D17-B1E0-C55E-94F02AE2A6F6}" dt="2024-10-08T19:54:30.085" v="64" actId="20577"/>
          <ac:spMkLst>
            <pc:docMk/>
            <pc:sldMk cId="0" sldId="272"/>
            <ac:spMk id="188" creationId="{00000000-0000-0000-0000-000000000000}"/>
          </ac:spMkLst>
        </pc:spChg>
      </pc:sldChg>
      <pc:sldChg chg="modSp">
        <pc:chgData name="DSA - Beatriz de Albuquerque Ozorio Rago" userId="S::beatriz.ozorio@adventistas.org::073f1caa-c851-4470-85c4-4d504c612eb8" providerId="AD" clId="Web-{D4232FF7-0D17-B1E0-C55E-94F02AE2A6F6}" dt="2024-10-08T19:55:03.679" v="70" actId="20577"/>
        <pc:sldMkLst>
          <pc:docMk/>
          <pc:sldMk cId="0" sldId="273"/>
        </pc:sldMkLst>
        <pc:spChg chg="mod">
          <ac:chgData name="DSA - Beatriz de Albuquerque Ozorio Rago" userId="S::beatriz.ozorio@adventistas.org::073f1caa-c851-4470-85c4-4d504c612eb8" providerId="AD" clId="Web-{D4232FF7-0D17-B1E0-C55E-94F02AE2A6F6}" dt="2024-10-08T19:55:03.679" v="70" actId="20577"/>
          <ac:spMkLst>
            <pc:docMk/>
            <pc:sldMk cId="0" sldId="273"/>
            <ac:spMk id="194" creationId="{00000000-0000-0000-0000-000000000000}"/>
          </ac:spMkLst>
        </pc:spChg>
      </pc:sldChg>
      <pc:sldChg chg="modSp">
        <pc:chgData name="DSA - Beatriz de Albuquerque Ozorio Rago" userId="S::beatriz.ozorio@adventistas.org::073f1caa-c851-4470-85c4-4d504c612eb8" providerId="AD" clId="Web-{D4232FF7-0D17-B1E0-C55E-94F02AE2A6F6}" dt="2024-10-08T19:55:52.759" v="79" actId="20577"/>
        <pc:sldMkLst>
          <pc:docMk/>
          <pc:sldMk cId="0" sldId="274"/>
        </pc:sldMkLst>
        <pc:spChg chg="mod">
          <ac:chgData name="DSA - Beatriz de Albuquerque Ozorio Rago" userId="S::beatriz.ozorio@adventistas.org::073f1caa-c851-4470-85c4-4d504c612eb8" providerId="AD" clId="Web-{D4232FF7-0D17-B1E0-C55E-94F02AE2A6F6}" dt="2024-10-08T19:55:29.602" v="74" actId="20577"/>
          <ac:spMkLst>
            <pc:docMk/>
            <pc:sldMk cId="0" sldId="274"/>
            <ac:spMk id="201" creationId="{00000000-0000-0000-0000-000000000000}"/>
          </ac:spMkLst>
        </pc:spChg>
        <pc:spChg chg="mod">
          <ac:chgData name="DSA - Beatriz de Albuquerque Ozorio Rago" userId="S::beatriz.ozorio@adventistas.org::073f1caa-c851-4470-85c4-4d504c612eb8" providerId="AD" clId="Web-{D4232FF7-0D17-B1E0-C55E-94F02AE2A6F6}" dt="2024-10-08T19:55:14.867" v="72" actId="20577"/>
          <ac:spMkLst>
            <pc:docMk/>
            <pc:sldMk cId="0" sldId="274"/>
            <ac:spMk id="207" creationId="{00000000-0000-0000-0000-000000000000}"/>
          </ac:spMkLst>
        </pc:spChg>
        <pc:spChg chg="mod">
          <ac:chgData name="DSA - Beatriz de Albuquerque Ozorio Rago" userId="S::beatriz.ozorio@adventistas.org::073f1caa-c851-4470-85c4-4d504c612eb8" providerId="AD" clId="Web-{D4232FF7-0D17-B1E0-C55E-94F02AE2A6F6}" dt="2024-10-08T19:55:39.618" v="76" actId="20577"/>
          <ac:spMkLst>
            <pc:docMk/>
            <pc:sldMk cId="0" sldId="274"/>
            <ac:spMk id="208" creationId="{00000000-0000-0000-0000-000000000000}"/>
          </ac:spMkLst>
        </pc:spChg>
        <pc:spChg chg="mod">
          <ac:chgData name="DSA - Beatriz de Albuquerque Ozorio Rago" userId="S::beatriz.ozorio@adventistas.org::073f1caa-c851-4470-85c4-4d504c612eb8" providerId="AD" clId="Web-{D4232FF7-0D17-B1E0-C55E-94F02AE2A6F6}" dt="2024-10-08T19:55:52.759" v="79" actId="20577"/>
          <ac:spMkLst>
            <pc:docMk/>
            <pc:sldMk cId="0" sldId="274"/>
            <ac:spMk id="210" creationId="{00000000-0000-0000-0000-000000000000}"/>
          </ac:spMkLst>
        </pc:spChg>
      </pc:sldChg>
      <pc:sldChg chg="modSp">
        <pc:chgData name="DSA - Beatriz de Albuquerque Ozorio Rago" userId="S::beatriz.ozorio@adventistas.org::073f1caa-c851-4470-85c4-4d504c612eb8" providerId="AD" clId="Web-{D4232FF7-0D17-B1E0-C55E-94F02AE2A6F6}" dt="2024-10-08T19:56:12.385" v="81" actId="20577"/>
        <pc:sldMkLst>
          <pc:docMk/>
          <pc:sldMk cId="0" sldId="276"/>
        </pc:sldMkLst>
        <pc:spChg chg="mod">
          <ac:chgData name="DSA - Beatriz de Albuquerque Ozorio Rago" userId="S::beatriz.ozorio@adventistas.org::073f1caa-c851-4470-85c4-4d504c612eb8" providerId="AD" clId="Web-{D4232FF7-0D17-B1E0-C55E-94F02AE2A6F6}" dt="2024-10-08T19:56:12.385" v="81" actId="20577"/>
          <ac:spMkLst>
            <pc:docMk/>
            <pc:sldMk cId="0" sldId="276"/>
            <ac:spMk id="224" creationId="{00000000-0000-0000-0000-000000000000}"/>
          </ac:spMkLst>
        </pc:spChg>
      </pc:sldChg>
      <pc:sldChg chg="modSp">
        <pc:chgData name="DSA - Beatriz de Albuquerque Ozorio Rago" userId="S::beatriz.ozorio@adventistas.org::073f1caa-c851-4470-85c4-4d504c612eb8" providerId="AD" clId="Web-{D4232FF7-0D17-B1E0-C55E-94F02AE2A6F6}" dt="2024-10-08T19:56:20.916" v="83" actId="20577"/>
        <pc:sldMkLst>
          <pc:docMk/>
          <pc:sldMk cId="0" sldId="277"/>
        </pc:sldMkLst>
        <pc:spChg chg="mod">
          <ac:chgData name="DSA - Beatriz de Albuquerque Ozorio Rago" userId="S::beatriz.ozorio@adventistas.org::073f1caa-c851-4470-85c4-4d504c612eb8" providerId="AD" clId="Web-{D4232FF7-0D17-B1E0-C55E-94F02AE2A6F6}" dt="2024-10-08T19:56:20.916" v="83" actId="20577"/>
          <ac:spMkLst>
            <pc:docMk/>
            <pc:sldMk cId="0" sldId="277"/>
            <ac:spMk id="231" creationId="{00000000-0000-0000-0000-000000000000}"/>
          </ac:spMkLst>
        </pc:spChg>
      </pc:sldChg>
      <pc:sldChg chg="modSp">
        <pc:chgData name="DSA - Beatriz de Albuquerque Ozorio Rago" userId="S::beatriz.ozorio@adventistas.org::073f1caa-c851-4470-85c4-4d504c612eb8" providerId="AD" clId="Web-{D4232FF7-0D17-B1E0-C55E-94F02AE2A6F6}" dt="2024-10-08T19:56:33.088" v="85" actId="20577"/>
        <pc:sldMkLst>
          <pc:docMk/>
          <pc:sldMk cId="0" sldId="278"/>
        </pc:sldMkLst>
        <pc:spChg chg="mod">
          <ac:chgData name="DSA - Beatriz de Albuquerque Ozorio Rago" userId="S::beatriz.ozorio@adventistas.org::073f1caa-c851-4470-85c4-4d504c612eb8" providerId="AD" clId="Web-{D4232FF7-0D17-B1E0-C55E-94F02AE2A6F6}" dt="2024-10-08T19:56:33.088" v="85" actId="20577"/>
          <ac:spMkLst>
            <pc:docMk/>
            <pc:sldMk cId="0" sldId="278"/>
            <ac:spMk id="236" creationId="{00000000-0000-0000-0000-000000000000}"/>
          </ac:spMkLst>
        </pc:spChg>
      </pc:sldChg>
      <pc:sldChg chg="modSp">
        <pc:chgData name="DSA - Beatriz de Albuquerque Ozorio Rago" userId="S::beatriz.ozorio@adventistas.org::073f1caa-c851-4470-85c4-4d504c612eb8" providerId="AD" clId="Web-{D4232FF7-0D17-B1E0-C55E-94F02AE2A6F6}" dt="2024-10-08T19:56:51.042" v="89" actId="20577"/>
        <pc:sldMkLst>
          <pc:docMk/>
          <pc:sldMk cId="0" sldId="279"/>
        </pc:sldMkLst>
        <pc:spChg chg="mod">
          <ac:chgData name="DSA - Beatriz de Albuquerque Ozorio Rago" userId="S::beatriz.ozorio@adventistas.org::073f1caa-c851-4470-85c4-4d504c612eb8" providerId="AD" clId="Web-{D4232FF7-0D17-B1E0-C55E-94F02AE2A6F6}" dt="2024-10-08T19:56:51.042" v="89" actId="20577"/>
          <ac:spMkLst>
            <pc:docMk/>
            <pc:sldMk cId="0" sldId="279"/>
            <ac:spMk id="243" creationId="{00000000-0000-0000-0000-000000000000}"/>
          </ac:spMkLst>
        </pc:spChg>
        <pc:spChg chg="mod">
          <ac:chgData name="DSA - Beatriz de Albuquerque Ozorio Rago" userId="S::beatriz.ozorio@adventistas.org::073f1caa-c851-4470-85c4-4d504c612eb8" providerId="AD" clId="Web-{D4232FF7-0D17-B1E0-C55E-94F02AE2A6F6}" dt="2024-10-08T19:56:40.401" v="87" actId="20577"/>
          <ac:spMkLst>
            <pc:docMk/>
            <pc:sldMk cId="0" sldId="279"/>
            <ac:spMk id="244" creationId="{00000000-0000-0000-0000-000000000000}"/>
          </ac:spMkLst>
        </pc:spChg>
      </pc:sldChg>
      <pc:sldChg chg="modSp">
        <pc:chgData name="DSA - Beatriz de Albuquerque Ozorio Rago" userId="S::beatriz.ozorio@adventistas.org::073f1caa-c851-4470-85c4-4d504c612eb8" providerId="AD" clId="Web-{D4232FF7-0D17-B1E0-C55E-94F02AE2A6F6}" dt="2024-10-08T19:57:18.871" v="93" actId="20577"/>
        <pc:sldMkLst>
          <pc:docMk/>
          <pc:sldMk cId="0" sldId="280"/>
        </pc:sldMkLst>
        <pc:spChg chg="mod">
          <ac:chgData name="DSA - Beatriz de Albuquerque Ozorio Rago" userId="S::beatriz.ozorio@adventistas.org::073f1caa-c851-4470-85c4-4d504c612eb8" providerId="AD" clId="Web-{D4232FF7-0D17-B1E0-C55E-94F02AE2A6F6}" dt="2024-10-08T19:57:05.777" v="91" actId="20577"/>
          <ac:spMkLst>
            <pc:docMk/>
            <pc:sldMk cId="0" sldId="280"/>
            <ac:spMk id="250" creationId="{00000000-0000-0000-0000-000000000000}"/>
          </ac:spMkLst>
        </pc:spChg>
        <pc:spChg chg="mod">
          <ac:chgData name="DSA - Beatriz de Albuquerque Ozorio Rago" userId="S::beatriz.ozorio@adventistas.org::073f1caa-c851-4470-85c4-4d504c612eb8" providerId="AD" clId="Web-{D4232FF7-0D17-B1E0-C55E-94F02AE2A6F6}" dt="2024-10-08T19:57:18.871" v="93" actId="20577"/>
          <ac:spMkLst>
            <pc:docMk/>
            <pc:sldMk cId="0" sldId="280"/>
            <ac:spMk id="25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3" name="Shape 63"/>
          <p:cNvSpPr>
            <a:spLocks noGrp="1" noRot="1" noChangeAspect="1"/>
          </p:cNvSpPr>
          <p:nvPr>
            <p:ph type="sldImg"/>
          </p:nvPr>
        </p:nvSpPr>
        <p:spPr>
          <a:xfrm>
            <a:off x="1143000" y="685800"/>
            <a:ext cx="4572000" cy="3429000"/>
          </a:xfrm>
          <a:prstGeom prst="rect">
            <a:avLst/>
          </a:prstGeom>
        </p:spPr>
        <p:txBody>
          <a:bodyPr/>
          <a:lstStyle/>
          <a:p>
            <a:endParaRPr/>
          </a:p>
        </p:txBody>
      </p:sp>
      <p:sp>
        <p:nvSpPr>
          <p:cNvPr id="64" name="Shape 6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Shape 73"/>
          <p:cNvSpPr>
            <a:spLocks noGrp="1" noRot="1" noChangeAspect="1"/>
          </p:cNvSpPr>
          <p:nvPr>
            <p:ph type="sldImg"/>
          </p:nvPr>
        </p:nvSpPr>
        <p:spPr>
          <a:xfrm>
            <a:off x="381000" y="685800"/>
            <a:ext cx="6096000" cy="3429000"/>
          </a:xfrm>
          <a:prstGeom prst="rect">
            <a:avLst/>
          </a:prstGeom>
        </p:spPr>
        <p:txBody>
          <a:bodyPr/>
          <a:lstStyle/>
          <a:p>
            <a:endParaRPr/>
          </a:p>
        </p:txBody>
      </p:sp>
      <p:sp>
        <p:nvSpPr>
          <p:cNvPr id="74" name="Shape 74"/>
          <p:cNvSpPr>
            <a:spLocks noGrp="1"/>
          </p:cNvSpPr>
          <p:nvPr>
            <p:ph type="body" sz="quarter" idx="1"/>
          </p:nvPr>
        </p:nvSpPr>
        <p:spPr>
          <a:prstGeom prst="rect">
            <a:avLst/>
          </a:prstGeom>
        </p:spPr>
        <p:txBody>
          <a:bodyPr/>
          <a:lstStyle/>
          <a:p>
            <a:r>
              <a:t>JESUS, SAÚDE E SALVAÇÃO</a:t>
            </a:r>
          </a:p>
          <a:p>
            <a:r>
              <a:t>Texto base: Lucas 10:33-35</a:t>
            </a:r>
          </a:p>
          <a:p>
            <a:endParaRPr/>
          </a:p>
          <a:p>
            <a:r>
              <a:t>Alvaro F. Rodríguez</a:t>
            </a:r>
          </a:p>
          <a:p>
            <a:r>
              <a:t>Reitor do SALT/UAB</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hape 153"/>
          <p:cNvSpPr>
            <a:spLocks noGrp="1" noRot="1" noChangeAspect="1"/>
          </p:cNvSpPr>
          <p:nvPr>
            <p:ph type="sldImg"/>
          </p:nvPr>
        </p:nvSpPr>
        <p:spPr>
          <a:xfrm>
            <a:off x="381000" y="685800"/>
            <a:ext cx="6096000" cy="3429000"/>
          </a:xfrm>
          <a:prstGeom prst="rect">
            <a:avLst/>
          </a:prstGeom>
        </p:spPr>
        <p:txBody>
          <a:bodyPr/>
          <a:lstStyle/>
          <a:p>
            <a:endParaRPr/>
          </a:p>
        </p:txBody>
      </p:sp>
      <p:sp>
        <p:nvSpPr>
          <p:cNvPr id="154" name="Shape 154"/>
          <p:cNvSpPr>
            <a:spLocks noGrp="1"/>
          </p:cNvSpPr>
          <p:nvPr>
            <p:ph type="body" sz="quarter" idx="1"/>
          </p:nvPr>
        </p:nvSpPr>
        <p:spPr>
          <a:prstGeom prst="rect">
            <a:avLst/>
          </a:prstGeom>
        </p:spPr>
        <p:txBody>
          <a:bodyPr/>
          <a:lstStyle/>
          <a:p>
            <a:r>
              <a:t>Como dissemos anteriormente, Jesus não era um médico no sentido de tratar pacientes, mas operava milagres em favor daqueles que vinham até Ele. No entanto, em algumas ocasiões, encontramos ações que se assemelham à aplicação de certos remédios.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Shape 161"/>
          <p:cNvSpPr>
            <a:spLocks noGrp="1" noRot="1" noChangeAspect="1"/>
          </p:cNvSpPr>
          <p:nvPr>
            <p:ph type="sldImg"/>
          </p:nvPr>
        </p:nvSpPr>
        <p:spPr>
          <a:xfrm>
            <a:off x="381000" y="685800"/>
            <a:ext cx="6096000" cy="3429000"/>
          </a:xfrm>
          <a:prstGeom prst="rect">
            <a:avLst/>
          </a:prstGeom>
        </p:spPr>
        <p:txBody>
          <a:bodyPr/>
          <a:lstStyle/>
          <a:p>
            <a:endParaRPr/>
          </a:p>
        </p:txBody>
      </p:sp>
      <p:sp>
        <p:nvSpPr>
          <p:cNvPr id="162" name="Shape 162"/>
          <p:cNvSpPr>
            <a:spLocks noGrp="1"/>
          </p:cNvSpPr>
          <p:nvPr>
            <p:ph type="body" sz="quarter" idx="1"/>
          </p:nvPr>
        </p:nvSpPr>
        <p:spPr>
          <a:prstGeom prst="rect">
            <a:avLst/>
          </a:prstGeom>
        </p:spPr>
        <p:txBody>
          <a:bodyPr/>
          <a:lstStyle/>
          <a:p>
            <a:r>
              <a:t>Vejamos o caso de um homem cego em cujos olhos Jesus colocou um emplastro de barro. Em João 9:6, 7 está escrito: “Depois de dizer isso, Jesus cuspiu na terra, fez lama com a saliva e com a lama untou os olhos do cego. Então disse ao cego: — Vá lavar-se no tanque de Siloé. Siloé quer dizer ‘Enviado’. O cego foi, lavou-se e voltou vendo”. Nessa cena, podemos ver que Jesus realizou uma cura por meio do barro. Cristo poderia simplesmente ter dito “recupere a visão”, como fez em outras ocasiões com outras pessoas doentes. Mas ele recorreu ao barro como meio pelo qual operou a cura. Como resultado desse milagre, o poder do barro foi estudado, e seu poder curativo é reconhecido em vários casos.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Shape 167"/>
          <p:cNvSpPr>
            <a:spLocks noGrp="1" noRot="1" noChangeAspect="1"/>
          </p:cNvSpPr>
          <p:nvPr>
            <p:ph type="sldImg"/>
          </p:nvPr>
        </p:nvSpPr>
        <p:spPr>
          <a:xfrm>
            <a:off x="381000" y="685800"/>
            <a:ext cx="6096000" cy="3429000"/>
          </a:xfrm>
          <a:prstGeom prst="rect">
            <a:avLst/>
          </a:prstGeom>
        </p:spPr>
        <p:txBody>
          <a:bodyPr/>
          <a:lstStyle/>
          <a:p>
            <a:endParaRPr/>
          </a:p>
        </p:txBody>
      </p:sp>
      <p:sp>
        <p:nvSpPr>
          <p:cNvPr id="168" name="Shape 168"/>
          <p:cNvSpPr>
            <a:spLocks noGrp="1"/>
          </p:cNvSpPr>
          <p:nvPr>
            <p:ph type="body" sz="quarter" idx="1"/>
          </p:nvPr>
        </p:nvSpPr>
        <p:spPr>
          <a:prstGeom prst="rect">
            <a:avLst/>
          </a:prstGeom>
        </p:spPr>
        <p:txBody>
          <a:bodyPr/>
          <a:lstStyle/>
          <a:p>
            <a:r>
              <a:t>O uso do barro por Cristo levou muitos a estudar o poder de diferentes agentes da natureza para aliviar a dor e curar certas doenças. Atualmente, existe a medicina alternativa, que está ganhando terreno à medida que certos remédios naturais têm se mostrado eficazes. Além disso, muitos dos medicamentos atuais são feitos de plantas ou produtos químicos que imitam a função de determinados agentes da natureza.</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Shape 172"/>
          <p:cNvSpPr>
            <a:spLocks noGrp="1" noRot="1" noChangeAspect="1"/>
          </p:cNvSpPr>
          <p:nvPr>
            <p:ph type="sldImg"/>
          </p:nvPr>
        </p:nvSpPr>
        <p:spPr>
          <a:xfrm>
            <a:off x="381000" y="685800"/>
            <a:ext cx="6096000" cy="3429000"/>
          </a:xfrm>
          <a:prstGeom prst="rect">
            <a:avLst/>
          </a:prstGeom>
        </p:spPr>
        <p:txBody>
          <a:bodyPr/>
          <a:lstStyle/>
          <a:p>
            <a:endParaRPr/>
          </a:p>
        </p:txBody>
      </p:sp>
      <p:sp>
        <p:nvSpPr>
          <p:cNvPr id="173" name="Shape 173"/>
          <p:cNvSpPr>
            <a:spLocks noGrp="1"/>
          </p:cNvSpPr>
          <p:nvPr>
            <p:ph type="body" sz="quarter" idx="1"/>
          </p:nvPr>
        </p:nvSpPr>
        <p:spPr>
          <a:prstGeom prst="rect">
            <a:avLst/>
          </a:prstGeom>
        </p:spPr>
        <p:txBody>
          <a:bodyPr/>
          <a:lstStyle/>
          <a:p>
            <a:r>
              <a:t>Agora, há um aspecto muito importante que Jesus Cristo deixou à humanidade, a saber, o amor no tratamento dos doentes e enfermos. Nos tempos antigos, havia tratamentos e curas para as diferentes doenças, mas o tratamento dos doentes não era adequado. “Antes de Jesus, um judeu piedoso podia ajudar o doente, mas não ter pena dele, pois era um castigo de Deus que o condenado devia aceitar”. Esta mesma autora sugere que Jesus transformou a maneira de ver os doentes e até mesmo que Jesus era visto como o médico judeu que se interessava pelos enfermos. Assim, aqueles que acreditavam em Jesus e se interessavam pela medicina e pela saúde adotaram os princípios médicos da época, herdados da cultura grega e romana, mas acrescentaram o ingrediente do amor pelo paciente.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a:spLocks noGrp="1" noRot="1" noChangeAspect="1"/>
          </p:cNvSpPr>
          <p:nvPr>
            <p:ph type="sldImg"/>
          </p:nvPr>
        </p:nvSpPr>
        <p:spPr>
          <a:xfrm>
            <a:off x="381000" y="685800"/>
            <a:ext cx="6096000" cy="3429000"/>
          </a:xfrm>
          <a:prstGeom prst="rect">
            <a:avLst/>
          </a:prstGeom>
        </p:spPr>
        <p:txBody>
          <a:bodyPr/>
          <a:lstStyle/>
          <a:p>
            <a:endParaRPr/>
          </a:p>
        </p:txBody>
      </p:sp>
      <p:sp>
        <p:nvSpPr>
          <p:cNvPr id="179" name="Shape 179"/>
          <p:cNvSpPr>
            <a:spLocks noGrp="1"/>
          </p:cNvSpPr>
          <p:nvPr>
            <p:ph type="body" sz="quarter" idx="1"/>
          </p:nvPr>
        </p:nvSpPr>
        <p:spPr>
          <a:prstGeom prst="rect">
            <a:avLst/>
          </a:prstGeom>
        </p:spPr>
        <p:txBody>
          <a:bodyPr/>
          <a:lstStyle/>
          <a:p>
            <a:r>
              <a:t>Sabe-se que, na época romana, os hospitais eram apenas para soldados e escravos, pois eles eram a mão de obra e os enviados para a guerra. O restante da população não tinha acesso à medicina, especialmente as pessoas pobres. Cristo revolucionou esse conceito e Se interessou por todos e não apenas por um grupo específico de pessoas. Quando estava na casa da sogra de Pedro, muitos doentes foram até a casa onde Jesus estava e “ao cair da tarde, trouxeram a Jesus muitos endemoniados. E apenas com a palavra expulsou os espíritos e curou todos os que estavam doentes” (Mt 8:16). Assim, Cristo levou cura a todas as classes sociais.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hape 183"/>
          <p:cNvSpPr>
            <a:spLocks noGrp="1" noRot="1" noChangeAspect="1"/>
          </p:cNvSpPr>
          <p:nvPr>
            <p:ph type="sldImg"/>
          </p:nvPr>
        </p:nvSpPr>
        <p:spPr>
          <a:xfrm>
            <a:off x="381000" y="685800"/>
            <a:ext cx="6096000" cy="3429000"/>
          </a:xfrm>
          <a:prstGeom prst="rect">
            <a:avLst/>
          </a:prstGeom>
        </p:spPr>
        <p:txBody>
          <a:bodyPr/>
          <a:lstStyle/>
          <a:p>
            <a:endParaRPr/>
          </a:p>
        </p:txBody>
      </p:sp>
      <p:sp>
        <p:nvSpPr>
          <p:cNvPr id="184" name="Shape 184"/>
          <p:cNvSpPr>
            <a:spLocks noGrp="1"/>
          </p:cNvSpPr>
          <p:nvPr>
            <p:ph type="body" sz="quarter" idx="1"/>
          </p:nvPr>
        </p:nvSpPr>
        <p:spPr>
          <a:prstGeom prst="rect">
            <a:avLst/>
          </a:prstGeom>
        </p:spPr>
        <p:txBody>
          <a:bodyPr/>
          <a:lstStyle/>
          <a:p>
            <a:r>
              <a:t>III. SALVAÇÃO E SAÚDE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Shape 190"/>
          <p:cNvSpPr>
            <a:spLocks noGrp="1" noRot="1" noChangeAspect="1"/>
          </p:cNvSpPr>
          <p:nvPr>
            <p:ph type="sldImg"/>
          </p:nvPr>
        </p:nvSpPr>
        <p:spPr>
          <a:xfrm>
            <a:off x="381000" y="685800"/>
            <a:ext cx="6096000" cy="3429000"/>
          </a:xfrm>
          <a:prstGeom prst="rect">
            <a:avLst/>
          </a:prstGeom>
        </p:spPr>
        <p:txBody>
          <a:bodyPr/>
          <a:lstStyle/>
          <a:p>
            <a:endParaRPr/>
          </a:p>
        </p:txBody>
      </p:sp>
      <p:sp>
        <p:nvSpPr>
          <p:cNvPr id="191" name="Shape 191"/>
          <p:cNvSpPr>
            <a:spLocks noGrp="1"/>
          </p:cNvSpPr>
          <p:nvPr>
            <p:ph type="body" sz="quarter" idx="1"/>
          </p:nvPr>
        </p:nvSpPr>
        <p:spPr>
          <a:prstGeom prst="rect">
            <a:avLst/>
          </a:prstGeom>
        </p:spPr>
        <p:txBody>
          <a:bodyPr/>
          <a:lstStyle/>
          <a:p>
            <a:r>
              <a:t>Vimos que Jesus é o médico por excelência e que trouxe a cura a todos aqueles que se voltavam a Ele. Contudo, há uma razão importante pela qual Jesus curava: a cura era sinônimo de salvação. Há vários casos em que Jesus não apenas curou fisicamente, mas também espiritualmente. O caso mais conhecido é o do paralítico que foi levado por seus quatro amigos até Jesus. O texto bíblico nos diz que, quando o paralítico foi levado à casa onde Jesus estava falando, o Médico dos médicos lhe disse: “[...] Homem, os seus pecados estão perdoados” (Lc 5:20). Embora isso tenha provocado a ira dos líderes religiosos de Jerusalém, aquele que estava falando era Deus feito homem, curando as feridas mais profundas que aquele homem tinha. Assim, o perdão não estava apenas o curando, mas seu propósito era muito maior. Que notícia maravilhosa!</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hape 196"/>
          <p:cNvSpPr>
            <a:spLocks noGrp="1" noRot="1" noChangeAspect="1"/>
          </p:cNvSpPr>
          <p:nvPr>
            <p:ph type="sldImg"/>
          </p:nvPr>
        </p:nvSpPr>
        <p:spPr>
          <a:xfrm>
            <a:off x="381000" y="685800"/>
            <a:ext cx="6096000" cy="3429000"/>
          </a:xfrm>
          <a:prstGeom prst="rect">
            <a:avLst/>
          </a:prstGeom>
        </p:spPr>
        <p:txBody>
          <a:bodyPr/>
          <a:lstStyle/>
          <a:p>
            <a:endParaRPr/>
          </a:p>
        </p:txBody>
      </p:sp>
      <p:sp>
        <p:nvSpPr>
          <p:cNvPr id="197" name="Shape 197"/>
          <p:cNvSpPr>
            <a:spLocks noGrp="1"/>
          </p:cNvSpPr>
          <p:nvPr>
            <p:ph type="body" sz="quarter" idx="1"/>
          </p:nvPr>
        </p:nvSpPr>
        <p:spPr>
          <a:prstGeom prst="rect">
            <a:avLst/>
          </a:prstGeom>
        </p:spPr>
        <p:txBody>
          <a:bodyPr/>
          <a:lstStyle/>
          <a:p>
            <a:r>
              <a:t>Depois de lhe conceder o perdão tão almejado, Jesus lhe disse: “Levante-se, pegue o seu leito e vá para casa” (Lc 5:24). A Bíblia relata que, depois que Cristo pronunciou essas palavras, o paralítico se levantou e “voltou para casa, glorificando a Deus” (Lc 5:25). Essa história bíblica nos mostra que a cura que o Senhor oferece é holística. Cristo não busca apenas o crescimento espiritual, Ele almeja a restauração do ser humano de forma completa e integral.</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Shape 212"/>
          <p:cNvSpPr>
            <a:spLocks noGrp="1" noRot="1" noChangeAspect="1"/>
          </p:cNvSpPr>
          <p:nvPr>
            <p:ph type="sldImg"/>
          </p:nvPr>
        </p:nvSpPr>
        <p:spPr>
          <a:xfrm>
            <a:off x="381000" y="685800"/>
            <a:ext cx="6096000" cy="3429000"/>
          </a:xfrm>
          <a:prstGeom prst="rect">
            <a:avLst/>
          </a:prstGeom>
        </p:spPr>
        <p:txBody>
          <a:bodyPr/>
          <a:lstStyle/>
          <a:p>
            <a:endParaRPr/>
          </a:p>
        </p:txBody>
      </p:sp>
      <p:sp>
        <p:nvSpPr>
          <p:cNvPr id="213" name="Shape 213"/>
          <p:cNvSpPr>
            <a:spLocks noGrp="1"/>
          </p:cNvSpPr>
          <p:nvPr>
            <p:ph type="body" sz="quarter" idx="1"/>
          </p:nvPr>
        </p:nvSpPr>
        <p:spPr>
          <a:prstGeom prst="rect">
            <a:avLst/>
          </a:prstGeom>
        </p:spPr>
        <p:txBody>
          <a:bodyPr/>
          <a:lstStyle/>
          <a:p>
            <a:r>
              <a:t>Nesse sentido, observe como os Evangelhos falam das curas que o Senhor faz sistematicamente. Em certa ocasião, Jesus chegou a Jericó e um cego o chamou. Quando ele foi levado à presença do Mestre, houve um diálogo interessante em Marcos 10:51, 52:</a:t>
            </a:r>
          </a:p>
          <a:p>
            <a:r>
              <a:t>Jesus: “O que você quer que eu lhe faça?”</a:t>
            </a:r>
          </a:p>
          <a:p>
            <a:r>
              <a:t>Cego: “Mestre, que eu possa ver de novo.”</a:t>
            </a:r>
          </a:p>
          <a:p>
            <a:r>
              <a:t>Jesus: “Vá, a sua fé salvou [gr. σῴζω, sozo] você.”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Shape 220"/>
          <p:cNvSpPr>
            <a:spLocks noGrp="1" noRot="1" noChangeAspect="1"/>
          </p:cNvSpPr>
          <p:nvPr>
            <p:ph type="sldImg"/>
          </p:nvPr>
        </p:nvSpPr>
        <p:spPr>
          <a:xfrm>
            <a:off x="381000" y="685800"/>
            <a:ext cx="6096000" cy="3429000"/>
          </a:xfrm>
          <a:prstGeom prst="rect">
            <a:avLst/>
          </a:prstGeom>
        </p:spPr>
        <p:txBody>
          <a:bodyPr/>
          <a:lstStyle/>
          <a:p>
            <a:endParaRPr/>
          </a:p>
        </p:txBody>
      </p:sp>
      <p:sp>
        <p:nvSpPr>
          <p:cNvPr id="221" name="Shape 221"/>
          <p:cNvSpPr>
            <a:spLocks noGrp="1"/>
          </p:cNvSpPr>
          <p:nvPr>
            <p:ph type="body" sz="quarter" idx="1"/>
          </p:nvPr>
        </p:nvSpPr>
        <p:spPr>
          <a:prstGeom prst="rect">
            <a:avLst/>
          </a:prstGeom>
        </p:spPr>
        <p:txBody>
          <a:bodyPr/>
          <a:lstStyle/>
          <a:p>
            <a:r>
              <a:t>A palavra grega usada para descrever a cura daquele homem é sozo, que significa “salvar”. Portanto, poderíamos traduzir esse texto como “Vá, sua fé salvou você”. Em grego existe uma palavra para falar de cura, therapeuo, que é usada em várias ocasiões, mas, em outras ocasiões, o texto usa sozo para se referir à cura. Isso aconteceu quando Jesus curou 10 leprosos, um voltou para agradecê-Lo, e Jesus lhe disse: “Levante-se e vá; a sua fé salvou você” (Lc 17:19). Além disso, a mulher que sofria do fluxo de sangue por muitos anos disse: “[...] ‘Se eu apenas tocar na capa dele, ficarei curada [gr. sozo]’” (Mt 9:21). Quando Jesus notou que a mulher o tocou e foi curada, Jesus lhe disse: “[...] — Coragem, filha, a sua fé salvou [gr. sozo] você. E, desde aquele instante, a mulher ficou sã [gr. sozo]” (Mt 9:22). Até os discípulos, quando se referiram a Lázaro, disseram: “Senhor, se dorme, estará salvo [gr. sozo]” (Jo 11:12).</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Shape 83"/>
          <p:cNvSpPr>
            <a:spLocks noGrp="1" noRot="1" noChangeAspect="1"/>
          </p:cNvSpPr>
          <p:nvPr>
            <p:ph type="sldImg"/>
          </p:nvPr>
        </p:nvSpPr>
        <p:spPr>
          <a:xfrm>
            <a:off x="381000" y="685800"/>
            <a:ext cx="6096000" cy="3429000"/>
          </a:xfrm>
          <a:prstGeom prst="rect">
            <a:avLst/>
          </a:prstGeom>
        </p:spPr>
        <p:txBody>
          <a:bodyPr/>
          <a:lstStyle/>
          <a:p>
            <a:endParaRPr/>
          </a:p>
        </p:txBody>
      </p:sp>
      <p:sp>
        <p:nvSpPr>
          <p:cNvPr id="84" name="Shape 84"/>
          <p:cNvSpPr>
            <a:spLocks noGrp="1"/>
          </p:cNvSpPr>
          <p:nvPr>
            <p:ph type="body" sz="quarter" idx="1"/>
          </p:nvPr>
        </p:nvSpPr>
        <p:spPr>
          <a:prstGeom prst="rect">
            <a:avLst/>
          </a:prstGeom>
        </p:spPr>
        <p:txBody>
          <a:bodyPr/>
          <a:lstStyle/>
          <a:p>
            <a:r>
              <a:t>A atual Federação Internacional das Sociedades da Cruz Vermelha e do Crescente Vermelho foi fundada em 1919, em Paris, depois da Primeira Guerra Mundial. Porém, a origem dessa federação internacional nasceu um tempo antes. O jovem suíço Henry Dunant (1828-1910) organizou um grupo de moradores locais para cuidar dos feridos na batalha de Solferino, Itália. Esta batalha ocorreu em 1859 e, em 1863, Henry Dunant com quatro amigos, fundou o Comitê Internacional da Cruz Vermelha. O propósito principal dessa organização era cuidar dos soldados feridos em combate. É interessante notar que Henry Dunant nasceu em um lar calvinista muito devoto, e seus pais foram seus exemplos. Seu pai incutiu em Henry a importância do trabalho social e esteve até muito envolvido no cuidado de órfãos, enquanto sua mãe trabalhava em prol dos pobres e doentes. Além disso, Dunant cresceu em uma época de despertar religioso e, aos 19 anos, já se reunia com um grupo de amigos para estudar a Bíblia e, em 1852, fundou a Associação de Jovens Cristãos (Young Men’s Christian Association – YMCA) em Genebra.</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Shape 227"/>
          <p:cNvSpPr>
            <a:spLocks noGrp="1" noRot="1" noChangeAspect="1"/>
          </p:cNvSpPr>
          <p:nvPr>
            <p:ph type="sldImg"/>
          </p:nvPr>
        </p:nvSpPr>
        <p:spPr>
          <a:xfrm>
            <a:off x="381000" y="685800"/>
            <a:ext cx="6096000" cy="3429000"/>
          </a:xfrm>
          <a:prstGeom prst="rect">
            <a:avLst/>
          </a:prstGeom>
        </p:spPr>
        <p:txBody>
          <a:bodyPr/>
          <a:lstStyle/>
          <a:p>
            <a:endParaRPr/>
          </a:p>
        </p:txBody>
      </p:sp>
      <p:sp>
        <p:nvSpPr>
          <p:cNvPr id="228" name="Shape 228"/>
          <p:cNvSpPr>
            <a:spLocks noGrp="1"/>
          </p:cNvSpPr>
          <p:nvPr>
            <p:ph type="body" sz="quarter" idx="1"/>
          </p:nvPr>
        </p:nvSpPr>
        <p:spPr>
          <a:prstGeom prst="rect">
            <a:avLst/>
          </a:prstGeom>
        </p:spPr>
        <p:txBody>
          <a:bodyPr/>
          <a:lstStyle/>
          <a:p>
            <a:r>
              <a:t>O uso dessa palavra indica que a cura é parte da salvação que Deus deseja efetuar nos seres humanos. Jesus não estava interessado apenas em restaurar a saúde da humanidade, mas deseja nos restaurar à imagem de Deus. Isso significa que Cristo deseja nos salvar e esse é Seu propósito final. Qualquer remédio humano é apenas isso, uma tentativa humana de restaurar a saúde; mas Cristo vai muito além na busca de nossa redenção.</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Shape 232"/>
          <p:cNvSpPr>
            <a:spLocks noGrp="1" noRot="1" noChangeAspect="1"/>
          </p:cNvSpPr>
          <p:nvPr>
            <p:ph type="sldImg"/>
          </p:nvPr>
        </p:nvSpPr>
        <p:spPr>
          <a:xfrm>
            <a:off x="381000" y="685800"/>
            <a:ext cx="6096000" cy="3429000"/>
          </a:xfrm>
          <a:prstGeom prst="rect">
            <a:avLst/>
          </a:prstGeom>
        </p:spPr>
        <p:txBody>
          <a:bodyPr/>
          <a:lstStyle/>
          <a:p>
            <a:endParaRPr/>
          </a:p>
        </p:txBody>
      </p:sp>
      <p:sp>
        <p:nvSpPr>
          <p:cNvPr id="233" name="Shape 233"/>
          <p:cNvSpPr>
            <a:spLocks noGrp="1"/>
          </p:cNvSpPr>
          <p:nvPr>
            <p:ph type="body" sz="quarter" idx="1"/>
          </p:nvPr>
        </p:nvSpPr>
        <p:spPr>
          <a:prstGeom prst="rect">
            <a:avLst/>
          </a:prstGeom>
        </p:spPr>
        <p:txBody>
          <a:bodyPr/>
          <a:lstStyle/>
          <a:p>
            <a:r>
              <a:t>CONCLUSÃO</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Shape 239"/>
          <p:cNvSpPr>
            <a:spLocks noGrp="1" noRot="1" noChangeAspect="1"/>
          </p:cNvSpPr>
          <p:nvPr>
            <p:ph type="sldImg"/>
          </p:nvPr>
        </p:nvSpPr>
        <p:spPr>
          <a:xfrm>
            <a:off x="381000" y="685800"/>
            <a:ext cx="6096000" cy="3429000"/>
          </a:xfrm>
          <a:prstGeom prst="rect">
            <a:avLst/>
          </a:prstGeom>
        </p:spPr>
        <p:txBody>
          <a:bodyPr/>
          <a:lstStyle/>
          <a:p>
            <a:endParaRPr/>
          </a:p>
        </p:txBody>
      </p:sp>
      <p:sp>
        <p:nvSpPr>
          <p:cNvPr id="240" name="Shape 240"/>
          <p:cNvSpPr>
            <a:spLocks noGrp="1"/>
          </p:cNvSpPr>
          <p:nvPr>
            <p:ph type="body" sz="quarter" idx="1"/>
          </p:nvPr>
        </p:nvSpPr>
        <p:spPr>
          <a:prstGeom prst="rect">
            <a:avLst/>
          </a:prstGeom>
        </p:spPr>
        <p:txBody>
          <a:bodyPr/>
          <a:lstStyle/>
          <a:p>
            <a:r>
              <a:t>Aprendemos nesta ocasião que Jesus é nosso curador. Também entendemos que a obra de Cristo em favor dos doentes implicava tratá-los com amor e levou os cristãos de todas as épocas a seguirem seu exemplo na tentativa garantir que os mais necessitados tenham acesso a serviços de saúde acompanhados do amor cristão. Por fim, entendemos que a cura que Cristo oferece vai além da simples cura de uma doença.</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Shape 246"/>
          <p:cNvSpPr>
            <a:spLocks noGrp="1" noRot="1" noChangeAspect="1"/>
          </p:cNvSpPr>
          <p:nvPr>
            <p:ph type="sldImg"/>
          </p:nvPr>
        </p:nvSpPr>
        <p:spPr>
          <a:xfrm>
            <a:off x="381000" y="685800"/>
            <a:ext cx="6096000" cy="3429000"/>
          </a:xfrm>
          <a:prstGeom prst="rect">
            <a:avLst/>
          </a:prstGeom>
        </p:spPr>
        <p:txBody>
          <a:bodyPr/>
          <a:lstStyle/>
          <a:p>
            <a:endParaRPr/>
          </a:p>
        </p:txBody>
      </p:sp>
      <p:sp>
        <p:nvSpPr>
          <p:cNvPr id="247" name="Shape 247"/>
          <p:cNvSpPr>
            <a:spLocks noGrp="1"/>
          </p:cNvSpPr>
          <p:nvPr>
            <p:ph type="body" sz="quarter" idx="1"/>
          </p:nvPr>
        </p:nvSpPr>
        <p:spPr>
          <a:prstGeom prst="rect">
            <a:avLst/>
          </a:prstGeom>
        </p:spPr>
        <p:txBody>
          <a:bodyPr/>
          <a:lstStyle/>
          <a:p>
            <a:r>
              <a:t>Cristo deseja nos curar completamente a ponto de nos restaurar à imagem de Deus. Portanto, aproximemo-nos de Jesus que, com o Seu sangue precioso, abre a porta para a cura e a salvação plenas e eternas, porque sem Jesus não há cura real para a humanidade.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Shape 255"/>
          <p:cNvSpPr>
            <a:spLocks noGrp="1" noRot="1" noChangeAspect="1"/>
          </p:cNvSpPr>
          <p:nvPr>
            <p:ph type="sldImg"/>
          </p:nvPr>
        </p:nvSpPr>
        <p:spPr>
          <a:xfrm>
            <a:off x="381000" y="685800"/>
            <a:ext cx="6096000" cy="3429000"/>
          </a:xfrm>
          <a:prstGeom prst="rect">
            <a:avLst/>
          </a:prstGeom>
        </p:spPr>
        <p:txBody>
          <a:bodyPr/>
          <a:lstStyle/>
          <a:p>
            <a:endParaRPr/>
          </a:p>
        </p:txBody>
      </p:sp>
      <p:sp>
        <p:nvSpPr>
          <p:cNvPr id="256" name="Shape 256"/>
          <p:cNvSpPr>
            <a:spLocks noGrp="1"/>
          </p:cNvSpPr>
          <p:nvPr>
            <p:ph type="body" sz="quarter" idx="1"/>
          </p:nvPr>
        </p:nvSpPr>
        <p:spPr>
          <a:prstGeom prst="rect">
            <a:avLst/>
          </a:prstGeom>
        </p:spPr>
        <p:txBody>
          <a:bodyPr/>
          <a:lstStyle/>
          <a:p>
            <a:r>
              <a:t>Você quer ser totalmente curado? Você quer desfrutar da salvação? Entregue sua vida a Cristo, e Ele o restaurará hoje e por toda a eternidade.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Shape 93"/>
          <p:cNvSpPr>
            <a:spLocks noGrp="1" noRot="1" noChangeAspect="1"/>
          </p:cNvSpPr>
          <p:nvPr>
            <p:ph type="sldImg"/>
          </p:nvPr>
        </p:nvSpPr>
        <p:spPr>
          <a:xfrm>
            <a:off x="381000" y="685800"/>
            <a:ext cx="6096000" cy="3429000"/>
          </a:xfrm>
          <a:prstGeom prst="rect">
            <a:avLst/>
          </a:prstGeom>
        </p:spPr>
        <p:txBody>
          <a:bodyPr/>
          <a:lstStyle/>
          <a:p>
            <a:endParaRPr/>
          </a:p>
        </p:txBody>
      </p:sp>
      <p:sp>
        <p:nvSpPr>
          <p:cNvPr id="94" name="Shape 94"/>
          <p:cNvSpPr>
            <a:spLocks noGrp="1"/>
          </p:cNvSpPr>
          <p:nvPr>
            <p:ph type="body" sz="quarter" idx="1"/>
          </p:nvPr>
        </p:nvSpPr>
        <p:spPr>
          <a:prstGeom prst="rect">
            <a:avLst/>
          </a:prstGeom>
        </p:spPr>
        <p:txBody>
          <a:bodyPr/>
          <a:lstStyle/>
          <a:p>
            <a:r>
              <a:t>Como podemos ver, a influência da Bíblia e do cristianismo na vida de Dunant o levou a fundar o que atualmente é a Cruz Vermelha e, como resultado disso, ele ganhou o primeiro Prêmio Nobel da Paz. Assim, “se não fosse pelo cristianismo, não teria havido Cruz Vermelha e, consequentemente, nem Crescente Vermelho”.</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Shape 98"/>
          <p:cNvSpPr>
            <a:spLocks noGrp="1" noRot="1" noChangeAspect="1"/>
          </p:cNvSpPr>
          <p:nvPr>
            <p:ph type="sldImg"/>
          </p:nvPr>
        </p:nvSpPr>
        <p:spPr>
          <a:xfrm>
            <a:off x="381000" y="685800"/>
            <a:ext cx="6096000" cy="3429000"/>
          </a:xfrm>
          <a:prstGeom prst="rect">
            <a:avLst/>
          </a:prstGeom>
        </p:spPr>
        <p:txBody>
          <a:bodyPr/>
          <a:lstStyle/>
          <a:p>
            <a:endParaRPr/>
          </a:p>
        </p:txBody>
      </p:sp>
      <p:sp>
        <p:nvSpPr>
          <p:cNvPr id="99" name="Shape 99"/>
          <p:cNvSpPr>
            <a:spLocks noGrp="1"/>
          </p:cNvSpPr>
          <p:nvPr>
            <p:ph type="body" sz="quarter" idx="1"/>
          </p:nvPr>
        </p:nvSpPr>
        <p:spPr>
          <a:prstGeom prst="rect">
            <a:avLst/>
          </a:prstGeom>
        </p:spPr>
        <p:txBody>
          <a:bodyPr/>
          <a:lstStyle/>
          <a:p>
            <a:r>
              <a:t>I. JESUS, SEU CURADOR</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Shape 105"/>
          <p:cNvSpPr>
            <a:spLocks noGrp="1" noRot="1" noChangeAspect="1"/>
          </p:cNvSpPr>
          <p:nvPr>
            <p:ph type="sldImg"/>
          </p:nvPr>
        </p:nvSpPr>
        <p:spPr>
          <a:xfrm>
            <a:off x="381000" y="685800"/>
            <a:ext cx="6096000" cy="3429000"/>
          </a:xfrm>
          <a:prstGeom prst="rect">
            <a:avLst/>
          </a:prstGeom>
        </p:spPr>
        <p:txBody>
          <a:bodyPr/>
          <a:lstStyle/>
          <a:p>
            <a:endParaRPr/>
          </a:p>
        </p:txBody>
      </p:sp>
      <p:sp>
        <p:nvSpPr>
          <p:cNvPr id="106" name="Shape 106"/>
          <p:cNvSpPr>
            <a:spLocks noGrp="1"/>
          </p:cNvSpPr>
          <p:nvPr>
            <p:ph type="body" sz="quarter" idx="1"/>
          </p:nvPr>
        </p:nvSpPr>
        <p:spPr>
          <a:prstGeom prst="rect">
            <a:avLst/>
          </a:prstGeom>
        </p:spPr>
        <p:txBody>
          <a:bodyPr/>
          <a:lstStyle/>
          <a:p>
            <a:r>
              <a:t>Na época de Jesus, a medicina e os avanços na área da saúde não eram os melhores quando comparados aos nossos dias. De fato, em muitos casos, a medicina era reduzida a consultas com mágicos ou curandeiros. No entanto, encontramos algumas ações de Cristo que devem ser entendidas sob a perspectiva daqueles dias para que possamos entender as obras de Cristo.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hape 127"/>
          <p:cNvSpPr>
            <a:spLocks noGrp="1" noRot="1" noChangeAspect="1"/>
          </p:cNvSpPr>
          <p:nvPr>
            <p:ph type="sldImg"/>
          </p:nvPr>
        </p:nvSpPr>
        <p:spPr>
          <a:xfrm>
            <a:off x="381000" y="685800"/>
            <a:ext cx="6096000" cy="3429000"/>
          </a:xfrm>
          <a:prstGeom prst="rect">
            <a:avLst/>
          </a:prstGeom>
        </p:spPr>
        <p:txBody>
          <a:bodyPr/>
          <a:lstStyle/>
          <a:p>
            <a:endParaRPr/>
          </a:p>
        </p:txBody>
      </p:sp>
      <p:sp>
        <p:nvSpPr>
          <p:cNvPr id="128" name="Shape 128"/>
          <p:cNvSpPr>
            <a:spLocks noGrp="1"/>
          </p:cNvSpPr>
          <p:nvPr>
            <p:ph type="body" sz="quarter" idx="1"/>
          </p:nvPr>
        </p:nvSpPr>
        <p:spPr>
          <a:prstGeom prst="rect">
            <a:avLst/>
          </a:prstGeom>
        </p:spPr>
        <p:txBody>
          <a:bodyPr/>
          <a:lstStyle/>
          <a:p>
            <a:r>
              <a:t>Na época do Novo Testamento, havia três conceitos de doença. Primeiro, alguns acreditavam que a doença era o resultado dos pecados. Segundo, outros consideravam que a doença era um assunto de bruxaria ou magia. Terceiro, outros consideravam que a doença era um assunto médico propriamente dito. Portanto, a cura tomará um caminho diferente dependendo da concepção do que é a doença.</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a:spLocks noGrp="1" noRot="1" noChangeAspect="1"/>
          </p:cNvSpPr>
          <p:nvPr>
            <p:ph type="sldImg"/>
          </p:nvPr>
        </p:nvSpPr>
        <p:spPr>
          <a:xfrm>
            <a:off x="381000" y="685800"/>
            <a:ext cx="6096000" cy="3429000"/>
          </a:xfrm>
          <a:prstGeom prst="rect">
            <a:avLst/>
          </a:prstGeom>
        </p:spPr>
        <p:txBody>
          <a:bodyPr/>
          <a:lstStyle/>
          <a:p>
            <a:endParaRPr/>
          </a:p>
        </p:txBody>
      </p:sp>
      <p:sp>
        <p:nvSpPr>
          <p:cNvPr id="135" name="Shape 135"/>
          <p:cNvSpPr>
            <a:spLocks noGrp="1"/>
          </p:cNvSpPr>
          <p:nvPr>
            <p:ph type="body" sz="quarter" idx="1"/>
          </p:nvPr>
        </p:nvSpPr>
        <p:spPr>
          <a:prstGeom prst="rect">
            <a:avLst/>
          </a:prstGeom>
        </p:spPr>
        <p:txBody>
          <a:bodyPr/>
          <a:lstStyle/>
          <a:p>
            <a:r>
              <a:t>Agora, nas Escrituras, descobrimos que às vezes se afirma que a doença é resultado do pecado e, em outros casos, que não é culpa dos pais ou da pessoa que está sofrendo alguma doença. No entanto, o texto deixa claro que as curas de Cristo são milagres. É a ação de um ser superior em favor do doente operando milagrosamente sobre o ser humano. Com isso em mente, podemos entender que os atos de cura realizados por Cristo não eram atos mágicos nem tratamentos médicos contra algumas bactérias ou vírus que afetava seus pacientes, mas sim atos sobrenaturais que só Cristo pode resolver. Assim, quando vemos Jesus nos Evangelhos, devemos compreender que Ele é o curador por excelência pois está acima da medicina convencional ou alternativa. Ele pode curar qualquer doença e está além de qualquer procedimento conhecido. Agradecemos a Jesus Cristo por Seu poder de cura.</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Shape 141"/>
          <p:cNvSpPr>
            <a:spLocks noGrp="1" noRot="1" noChangeAspect="1"/>
          </p:cNvSpPr>
          <p:nvPr>
            <p:ph type="sldImg"/>
          </p:nvPr>
        </p:nvSpPr>
        <p:spPr>
          <a:xfrm>
            <a:off x="381000" y="685800"/>
            <a:ext cx="6096000" cy="3429000"/>
          </a:xfrm>
          <a:prstGeom prst="rect">
            <a:avLst/>
          </a:prstGeom>
        </p:spPr>
        <p:txBody>
          <a:bodyPr/>
          <a:lstStyle/>
          <a:p>
            <a:endParaRPr/>
          </a:p>
        </p:txBody>
      </p:sp>
      <p:sp>
        <p:nvSpPr>
          <p:cNvPr id="142" name="Shape 142"/>
          <p:cNvSpPr>
            <a:spLocks noGrp="1"/>
          </p:cNvSpPr>
          <p:nvPr>
            <p:ph type="body" sz="quarter" idx="1"/>
          </p:nvPr>
        </p:nvSpPr>
        <p:spPr>
          <a:prstGeom prst="rect">
            <a:avLst/>
          </a:prstGeom>
        </p:spPr>
        <p:txBody>
          <a:bodyPr/>
          <a:lstStyle/>
          <a:p>
            <a:r>
              <a:t>No entanto, devido ao trabalho de Cristo como curador durante Seu ministério terreno, as missões cristãs enfatizavam fortemente o exemplo de Cristo na cura dos doentes. Assim, os hospitais, como os conhecemos hoje, surgiram como resultado do trabalho de Cristo e do trabalho dos cristãos que imitaram o trabalho do Bom Samaritano.</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Shape 146"/>
          <p:cNvSpPr>
            <a:spLocks noGrp="1" noRot="1" noChangeAspect="1"/>
          </p:cNvSpPr>
          <p:nvPr>
            <p:ph type="sldImg"/>
          </p:nvPr>
        </p:nvSpPr>
        <p:spPr>
          <a:xfrm>
            <a:off x="381000" y="685800"/>
            <a:ext cx="6096000" cy="3429000"/>
          </a:xfrm>
          <a:prstGeom prst="rect">
            <a:avLst/>
          </a:prstGeom>
        </p:spPr>
        <p:txBody>
          <a:bodyPr/>
          <a:lstStyle/>
          <a:p>
            <a:endParaRPr/>
          </a:p>
        </p:txBody>
      </p:sp>
      <p:sp>
        <p:nvSpPr>
          <p:cNvPr id="147" name="Shape 147"/>
          <p:cNvSpPr>
            <a:spLocks noGrp="1"/>
          </p:cNvSpPr>
          <p:nvPr>
            <p:ph type="body" sz="quarter" idx="1"/>
          </p:nvPr>
        </p:nvSpPr>
        <p:spPr>
          <a:prstGeom prst="rect">
            <a:avLst/>
          </a:prstGeom>
        </p:spPr>
        <p:txBody>
          <a:bodyPr/>
          <a:lstStyle/>
          <a:p>
            <a:r>
              <a:t>II. JESUS E A MEDICINA</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 name="Número do Slide"/>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EMA">
    <p:spTree>
      <p:nvGrpSpPr>
        <p:cNvPr id="1" name=""/>
        <p:cNvGrpSpPr/>
        <p:nvPr/>
      </p:nvGrpSpPr>
      <p:grpSpPr>
        <a:xfrm>
          <a:off x="0" y="0"/>
          <a:ext cx="0" cy="0"/>
          <a:chOff x="0" y="0"/>
          <a:chExt cx="0" cy="0"/>
        </a:xfrm>
      </p:grpSpPr>
      <p:pic>
        <p:nvPicPr>
          <p:cNvPr id="18" name="6.png" descr="6.png"/>
          <p:cNvPicPr>
            <a:picLocks noChangeAspect="1"/>
          </p:cNvPicPr>
          <p:nvPr/>
        </p:nvPicPr>
        <p:blipFill>
          <a:blip r:embed="rId2"/>
          <a:stretch>
            <a:fillRect/>
          </a:stretch>
        </p:blipFill>
        <p:spPr>
          <a:xfrm>
            <a:off x="0" y="0"/>
            <a:ext cx="24384000" cy="13716000"/>
          </a:xfrm>
          <a:prstGeom prst="rect">
            <a:avLst/>
          </a:prstGeom>
          <a:ln w="12700">
            <a:miter lim="400000"/>
          </a:ln>
        </p:spPr>
      </p:pic>
      <p:pic>
        <p:nvPicPr>
          <p:cNvPr id="19" name="Capa-2.png" descr="Capa-2.png"/>
          <p:cNvPicPr>
            <a:picLocks noChangeAspect="1"/>
          </p:cNvPicPr>
          <p:nvPr/>
        </p:nvPicPr>
        <p:blipFill>
          <a:blip r:embed="rId3"/>
          <a:srcRect l="39469" t="41389" r="38807" b="54307"/>
          <a:stretch>
            <a:fillRect/>
          </a:stretch>
        </p:blipFill>
        <p:spPr>
          <a:xfrm>
            <a:off x="20701570" y="357287"/>
            <a:ext cx="3284537" cy="365998"/>
          </a:xfrm>
          <a:prstGeom prst="rect">
            <a:avLst/>
          </a:prstGeom>
          <a:ln w="12700">
            <a:miter lim="400000"/>
          </a:ln>
        </p:spPr>
      </p:pic>
      <p:pic>
        <p:nvPicPr>
          <p:cNvPr id="20" name="6-1.png" descr="6-1.png"/>
          <p:cNvPicPr>
            <a:picLocks noChangeAspect="1"/>
          </p:cNvPicPr>
          <p:nvPr/>
        </p:nvPicPr>
        <p:blipFill>
          <a:blip r:embed="rId4"/>
          <a:srcRect l="12524" t="31435" r="52616" b="31435"/>
          <a:stretch>
            <a:fillRect/>
          </a:stretch>
        </p:blipFill>
        <p:spPr>
          <a:xfrm>
            <a:off x="1225153" y="908050"/>
            <a:ext cx="11474716" cy="6874917"/>
          </a:xfrm>
          <a:prstGeom prst="rect">
            <a:avLst/>
          </a:prstGeom>
          <a:ln w="12700">
            <a:miter lim="400000"/>
          </a:ln>
        </p:spPr>
      </p:pic>
      <p:sp>
        <p:nvSpPr>
          <p:cNvPr id="21" name="Número do Slide"/>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ÍTULOS">
    <p:spTree>
      <p:nvGrpSpPr>
        <p:cNvPr id="1" name=""/>
        <p:cNvGrpSpPr/>
        <p:nvPr/>
      </p:nvGrpSpPr>
      <p:grpSpPr>
        <a:xfrm>
          <a:off x="0" y="0"/>
          <a:ext cx="0" cy="0"/>
          <a:chOff x="0" y="0"/>
          <a:chExt cx="0" cy="0"/>
        </a:xfrm>
      </p:grpSpPr>
      <p:pic>
        <p:nvPicPr>
          <p:cNvPr id="28" name="4.jpg" descr="4.jpg"/>
          <p:cNvPicPr>
            <a:picLocks noChangeAspect="1"/>
          </p:cNvPicPr>
          <p:nvPr/>
        </p:nvPicPr>
        <p:blipFill>
          <a:blip r:embed="rId2"/>
          <a:stretch>
            <a:fillRect/>
          </a:stretch>
        </p:blipFill>
        <p:spPr>
          <a:xfrm>
            <a:off x="0" y="0"/>
            <a:ext cx="24384000" cy="13716000"/>
          </a:xfrm>
          <a:prstGeom prst="rect">
            <a:avLst/>
          </a:prstGeom>
          <a:ln w="12700">
            <a:miter lim="400000"/>
          </a:ln>
        </p:spPr>
      </p:pic>
      <p:pic>
        <p:nvPicPr>
          <p:cNvPr id="29" name="Titulo-branco.png" descr="Titulo-branco.png"/>
          <p:cNvPicPr>
            <a:picLocks noChangeAspect="1"/>
          </p:cNvPicPr>
          <p:nvPr/>
        </p:nvPicPr>
        <p:blipFill>
          <a:blip r:embed="rId3"/>
          <a:srcRect l="27335" t="47568" r="26766" b="11563"/>
          <a:stretch>
            <a:fillRect/>
          </a:stretch>
        </p:blipFill>
        <p:spPr>
          <a:xfrm>
            <a:off x="645616" y="12127111"/>
            <a:ext cx="1897372" cy="950302"/>
          </a:xfrm>
          <a:prstGeom prst="rect">
            <a:avLst/>
          </a:prstGeom>
          <a:ln w="12700">
            <a:miter lim="400000"/>
          </a:ln>
          <a:effectLst>
            <a:outerShdw blurRad="25400" dist="14587" dir="5400000" rotWithShape="0">
              <a:srgbClr val="000000"/>
            </a:outerShdw>
          </a:effectLst>
        </p:spPr>
      </p:pic>
      <p:sp>
        <p:nvSpPr>
          <p:cNvPr id="30" name="Número do Slide"/>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SUB-TÍTULOS">
    <p:spTree>
      <p:nvGrpSpPr>
        <p:cNvPr id="1" name=""/>
        <p:cNvGrpSpPr/>
        <p:nvPr/>
      </p:nvGrpSpPr>
      <p:grpSpPr>
        <a:xfrm>
          <a:off x="0" y="0"/>
          <a:ext cx="0" cy="0"/>
          <a:chOff x="0" y="0"/>
          <a:chExt cx="0" cy="0"/>
        </a:xfrm>
      </p:grpSpPr>
      <p:pic>
        <p:nvPicPr>
          <p:cNvPr id="37" name="1.jpg" descr="1.jpg"/>
          <p:cNvPicPr>
            <a:picLocks noChangeAspect="1"/>
          </p:cNvPicPr>
          <p:nvPr/>
        </p:nvPicPr>
        <p:blipFill>
          <a:blip r:embed="rId2"/>
          <a:stretch>
            <a:fillRect/>
          </a:stretch>
        </p:blipFill>
        <p:spPr>
          <a:xfrm>
            <a:off x="0" y="0"/>
            <a:ext cx="24384000" cy="13716000"/>
          </a:xfrm>
          <a:prstGeom prst="rect">
            <a:avLst/>
          </a:prstGeom>
          <a:ln w="12700">
            <a:miter lim="400000"/>
          </a:ln>
        </p:spPr>
      </p:pic>
      <p:pic>
        <p:nvPicPr>
          <p:cNvPr id="38" name="Titulo-branco.png" descr="Titulo-branco.png"/>
          <p:cNvPicPr>
            <a:picLocks noChangeAspect="1"/>
          </p:cNvPicPr>
          <p:nvPr/>
        </p:nvPicPr>
        <p:blipFill>
          <a:blip r:embed="rId3"/>
          <a:srcRect l="27335" t="47568" r="26766" b="11563"/>
          <a:stretch>
            <a:fillRect/>
          </a:stretch>
        </p:blipFill>
        <p:spPr>
          <a:xfrm>
            <a:off x="21829216" y="620910"/>
            <a:ext cx="1897371" cy="950303"/>
          </a:xfrm>
          <a:prstGeom prst="rect">
            <a:avLst/>
          </a:prstGeom>
          <a:ln w="12700">
            <a:miter lim="400000"/>
          </a:ln>
          <a:effectLst>
            <a:outerShdw blurRad="25400" dist="14587" dir="5400000" rotWithShape="0">
              <a:srgbClr val="000000"/>
            </a:outerShdw>
          </a:effectLst>
        </p:spPr>
      </p:pic>
      <p:sp>
        <p:nvSpPr>
          <p:cNvPr id="39" name="Número do Slide"/>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NTEÚDO-1">
    <p:spTree>
      <p:nvGrpSpPr>
        <p:cNvPr id="1" name=""/>
        <p:cNvGrpSpPr/>
        <p:nvPr/>
      </p:nvGrpSpPr>
      <p:grpSpPr>
        <a:xfrm>
          <a:off x="0" y="0"/>
          <a:ext cx="0" cy="0"/>
          <a:chOff x="0" y="0"/>
          <a:chExt cx="0" cy="0"/>
        </a:xfrm>
      </p:grpSpPr>
      <p:pic>
        <p:nvPicPr>
          <p:cNvPr id="46" name="3.jpg" descr="3.jpg"/>
          <p:cNvPicPr>
            <a:picLocks noChangeAspect="1"/>
          </p:cNvPicPr>
          <p:nvPr/>
        </p:nvPicPr>
        <p:blipFill>
          <a:blip r:embed="rId2"/>
          <a:stretch>
            <a:fillRect/>
          </a:stretch>
        </p:blipFill>
        <p:spPr>
          <a:xfrm>
            <a:off x="0" y="0"/>
            <a:ext cx="24384000" cy="13716000"/>
          </a:xfrm>
          <a:prstGeom prst="rect">
            <a:avLst/>
          </a:prstGeom>
          <a:ln w="12700">
            <a:miter lim="400000"/>
          </a:ln>
        </p:spPr>
      </p:pic>
      <p:pic>
        <p:nvPicPr>
          <p:cNvPr id="47" name="Titulo-branco.png" descr="Titulo-branco.png"/>
          <p:cNvPicPr>
            <a:picLocks noChangeAspect="1"/>
          </p:cNvPicPr>
          <p:nvPr/>
        </p:nvPicPr>
        <p:blipFill>
          <a:blip r:embed="rId3"/>
          <a:srcRect l="27335" t="47568" r="26766" b="11563"/>
          <a:stretch>
            <a:fillRect/>
          </a:stretch>
        </p:blipFill>
        <p:spPr>
          <a:xfrm>
            <a:off x="417016" y="697110"/>
            <a:ext cx="1897372" cy="950303"/>
          </a:xfrm>
          <a:prstGeom prst="rect">
            <a:avLst/>
          </a:prstGeom>
          <a:ln w="12700">
            <a:miter lim="400000"/>
          </a:ln>
          <a:effectLst>
            <a:outerShdw blurRad="25400" dist="14587" dir="5400000" rotWithShape="0">
              <a:srgbClr val="000000"/>
            </a:outerShdw>
          </a:effectLst>
        </p:spPr>
      </p:pic>
      <p:sp>
        <p:nvSpPr>
          <p:cNvPr id="48" name="Número do Slide"/>
          <p:cNvSpPr txBox="1">
            <a:spLocks noGrp="1"/>
          </p:cNvSpPr>
          <p:nvPr>
            <p:ph type="sldNum" sz="quarter" idx="2"/>
          </p:nvPr>
        </p:nvSpPr>
        <p:spPr>
          <a:xfrm>
            <a:off x="19906337" y="12808585"/>
            <a:ext cx="515264" cy="538480"/>
          </a:xfrm>
          <a:prstGeom prst="rect">
            <a:avLst/>
          </a:prstGeom>
        </p:spPr>
        <p:txBody>
          <a:bodyPr lIns="91439" tIns="91439" rIns="91439" bIns="91439" anchor="ctr"/>
          <a:lstStyle>
            <a:lvl1pPr algn="r" defTabSz="1828800">
              <a:defRPr>
                <a:solidFill>
                  <a:srgbClr val="888888"/>
                </a:solidFill>
                <a:latin typeface="Calibri"/>
                <a:ea typeface="Calibri"/>
                <a:cs typeface="Calibri"/>
                <a:sym typeface="Calibri"/>
              </a:defRPr>
            </a:lvl1pPr>
          </a:lstStyle>
          <a:p>
            <a:fld id="{86CB4B4D-7CA3-9044-876B-883B54F8677D}" type="slidenum">
              <a:t>‹nº›</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CONTEÚDO-2">
    <p:spTree>
      <p:nvGrpSpPr>
        <p:cNvPr id="1" name=""/>
        <p:cNvGrpSpPr/>
        <p:nvPr/>
      </p:nvGrpSpPr>
      <p:grpSpPr>
        <a:xfrm>
          <a:off x="0" y="0"/>
          <a:ext cx="0" cy="0"/>
          <a:chOff x="0" y="0"/>
          <a:chExt cx="0" cy="0"/>
        </a:xfrm>
      </p:grpSpPr>
      <p:pic>
        <p:nvPicPr>
          <p:cNvPr id="55" name="2.jpg" descr="2.jpg"/>
          <p:cNvPicPr>
            <a:picLocks noChangeAspect="1"/>
          </p:cNvPicPr>
          <p:nvPr/>
        </p:nvPicPr>
        <p:blipFill>
          <a:blip r:embed="rId2"/>
          <a:stretch>
            <a:fillRect/>
          </a:stretch>
        </p:blipFill>
        <p:spPr>
          <a:xfrm>
            <a:off x="0" y="0"/>
            <a:ext cx="24384000" cy="13716000"/>
          </a:xfrm>
          <a:prstGeom prst="rect">
            <a:avLst/>
          </a:prstGeom>
          <a:ln w="12700">
            <a:miter lim="400000"/>
          </a:ln>
        </p:spPr>
      </p:pic>
      <p:pic>
        <p:nvPicPr>
          <p:cNvPr id="56" name="Titulo-branco.png" descr="Titulo-branco.png"/>
          <p:cNvPicPr>
            <a:picLocks noChangeAspect="1"/>
          </p:cNvPicPr>
          <p:nvPr/>
        </p:nvPicPr>
        <p:blipFill>
          <a:blip r:embed="rId3"/>
          <a:srcRect l="27335" t="47568" r="26766" b="11563"/>
          <a:stretch>
            <a:fillRect/>
          </a:stretch>
        </p:blipFill>
        <p:spPr>
          <a:xfrm>
            <a:off x="21930816" y="12203311"/>
            <a:ext cx="1897371" cy="950302"/>
          </a:xfrm>
          <a:prstGeom prst="rect">
            <a:avLst/>
          </a:prstGeom>
          <a:ln w="12700">
            <a:miter lim="400000"/>
          </a:ln>
          <a:effectLst>
            <a:outerShdw blurRad="25400" dist="14587" dir="5400000" rotWithShape="0">
              <a:srgbClr val="000000"/>
            </a:outerShdw>
          </a:effectLst>
        </p:spPr>
      </p:pic>
      <p:sp>
        <p:nvSpPr>
          <p:cNvPr id="57" name="Número do Slide"/>
          <p:cNvSpPr txBox="1">
            <a:spLocks noGrp="1"/>
          </p:cNvSpPr>
          <p:nvPr>
            <p:ph type="sldNum" sz="quarter" idx="2"/>
          </p:nvPr>
        </p:nvSpPr>
        <p:spPr>
          <a:xfrm>
            <a:off x="19906337" y="12808585"/>
            <a:ext cx="515264" cy="538480"/>
          </a:xfrm>
          <a:prstGeom prst="rect">
            <a:avLst/>
          </a:prstGeom>
        </p:spPr>
        <p:txBody>
          <a:bodyPr lIns="91439" tIns="91439" rIns="91439" bIns="91439" anchor="ctr"/>
          <a:lstStyle>
            <a:lvl1pPr algn="r" defTabSz="1828800">
              <a:defRPr>
                <a:solidFill>
                  <a:srgbClr val="888888"/>
                </a:solidFill>
                <a:latin typeface="Calibri"/>
                <a:ea typeface="Calibri"/>
                <a:cs typeface="Calibri"/>
                <a:sym typeface="Calibri"/>
              </a:defRPr>
            </a:lvl1pPr>
          </a:lstStyle>
          <a:p>
            <a:fld id="{86CB4B4D-7CA3-9044-876B-883B54F8677D}" type="slidenum">
              <a:t>‹nº›</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o do Título"/>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Texto do Título</a:t>
            </a:r>
          </a:p>
        </p:txBody>
      </p:sp>
      <p:sp>
        <p:nvSpPr>
          <p:cNvPr id="3" name="Nível de Corpo Um…"/>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Nível de Corpo Um</a:t>
            </a:r>
          </a:p>
          <a:p>
            <a:pPr lvl="1"/>
            <a:r>
              <a:t>Nível de Corpo Dois</a:t>
            </a:r>
          </a:p>
          <a:p>
            <a:pPr lvl="2"/>
            <a:r>
              <a:t>Nível de Corpo Três</a:t>
            </a:r>
          </a:p>
          <a:p>
            <a:pPr lvl="3"/>
            <a:r>
              <a:t>Nível de Corpo Quatro</a:t>
            </a:r>
          </a:p>
          <a:p>
            <a:pPr lvl="4"/>
            <a:r>
              <a:t>Nível de Corpo Cinco</a:t>
            </a:r>
          </a:p>
        </p:txBody>
      </p:sp>
      <p:sp>
        <p:nvSpPr>
          <p:cNvPr id="4" name="Número do Slide"/>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‹nº›</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p:titleStyle>
    <p:bodyStyle>
      <a:lvl1pPr marL="63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0.jpe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X2Download.com-Enjoy-(1080p).mp4" descr="X2Download.com-Enjoy-(1080p).mp4"/>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24384000" cy="13716000"/>
          </a:xfrm>
          <a:prstGeom prst="rect">
            <a:avLst/>
          </a:prstGeom>
          <a:ln w="12700">
            <a:miter lim="400000"/>
          </a:ln>
        </p:spPr>
      </p:pic>
      <p:pic>
        <p:nvPicPr>
          <p:cNvPr id="67" name="Capa-01.jpg" descr="Capa-01.jpg"/>
          <p:cNvPicPr>
            <a:picLocks noChangeAspect="1"/>
          </p:cNvPicPr>
          <p:nvPr/>
        </p:nvPicPr>
        <p:blipFill>
          <a:blip r:embed="rId5">
            <a:alphaModFix amt="87295"/>
          </a:blip>
          <a:stretch>
            <a:fillRect/>
          </a:stretch>
        </p:blipFill>
        <p:spPr>
          <a:xfrm>
            <a:off x="0" y="0"/>
            <a:ext cx="24384000" cy="13716000"/>
          </a:xfrm>
          <a:prstGeom prst="rect">
            <a:avLst/>
          </a:prstGeom>
          <a:ln w="12700">
            <a:miter lim="400000"/>
          </a:ln>
        </p:spPr>
      </p:pic>
      <p:pic>
        <p:nvPicPr>
          <p:cNvPr id="68" name="Capa-2.png" descr="Capa-2.png"/>
          <p:cNvPicPr>
            <a:picLocks noChangeAspect="1"/>
          </p:cNvPicPr>
          <p:nvPr/>
        </p:nvPicPr>
        <p:blipFill>
          <a:blip r:embed="rId6"/>
          <a:stretch>
            <a:fillRect/>
          </a:stretch>
        </p:blipFill>
        <p:spPr>
          <a:xfrm>
            <a:off x="0" y="0"/>
            <a:ext cx="24384000" cy="13716000"/>
          </a:xfrm>
          <a:prstGeom prst="rect">
            <a:avLst/>
          </a:prstGeom>
          <a:ln w="12700">
            <a:miter lim="400000"/>
          </a:ln>
        </p:spPr>
      </p:pic>
    </p:spTree>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66"/>
                </p:tgtEl>
              </p:cMediaNode>
            </p:video>
            <p:seq concurrent="1" prevAc="none" nextAc="seek">
              <p:cTn id="8" restart="whenNotActive" fill="hold" evtFilter="cancelBubble" nodeType="interactiveSeq">
                <p:stCondLst>
                  <p:cond evt="onClick" delay="0">
                    <p:tgtEl>
                      <p:spTgt spid="6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6"/>
                                        </p:tgtEl>
                                      </p:cBhvr>
                                    </p:cmd>
                                  </p:childTnLst>
                                </p:cTn>
                              </p:par>
                            </p:childTnLst>
                          </p:cTn>
                        </p:par>
                      </p:childTnLst>
                    </p:cTn>
                  </p:par>
                </p:childTnLst>
              </p:cTn>
              <p:nextCondLst>
                <p:cond evt="onClick" delay="0">
                  <p:tgtEl>
                    <p:spTgt spid="66"/>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E A MEDICINA"/>
          <p:cNvSpPr txBox="1"/>
          <p:nvPr/>
        </p:nvSpPr>
        <p:spPr>
          <a:xfrm>
            <a:off x="8670727" y="7477318"/>
            <a:ext cx="13353060" cy="12490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8100" b="0">
                <a:latin typeface="Arial"/>
                <a:ea typeface="Arial"/>
                <a:cs typeface="Arial"/>
                <a:sym typeface="Arial"/>
              </a:defRPr>
            </a:lvl1pPr>
          </a:lstStyle>
          <a:p>
            <a:r>
              <a:t>E A MEDICINA</a:t>
            </a:r>
          </a:p>
        </p:txBody>
      </p:sp>
      <p:sp>
        <p:nvSpPr>
          <p:cNvPr id="145" name="JESUS"/>
          <p:cNvSpPr txBox="1"/>
          <p:nvPr/>
        </p:nvSpPr>
        <p:spPr>
          <a:xfrm>
            <a:off x="8670727" y="4989635"/>
            <a:ext cx="7098991" cy="2781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lnSpc>
                <a:spcPct val="117999"/>
              </a:lnSpc>
              <a:defRPr sz="15000" b="0">
                <a:solidFill>
                  <a:schemeClr val="accent5">
                    <a:lumOff val="-29866"/>
                  </a:schemeClr>
                </a:solidFill>
                <a:latin typeface="Arial Black"/>
                <a:ea typeface="Arial Black"/>
                <a:cs typeface="Arial Black"/>
                <a:sym typeface="Arial Black"/>
              </a:defRPr>
            </a:lvl1pPr>
          </a:lstStyle>
          <a:p>
            <a:r>
              <a:t>JESUS</a:t>
            </a: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 name="Jesus-curando_1.png" descr="Jesus-curando_1.png"/>
          <p:cNvPicPr>
            <a:picLocks noChangeAspect="1"/>
          </p:cNvPicPr>
          <p:nvPr/>
        </p:nvPicPr>
        <p:blipFill>
          <a:blip r:embed="rId3"/>
          <a:srcRect l="18313" t="4588" r="61868" b="51236"/>
          <a:stretch>
            <a:fillRect/>
          </a:stretch>
        </p:blipFill>
        <p:spPr>
          <a:xfrm>
            <a:off x="733362" y="2236113"/>
            <a:ext cx="10127487" cy="11255606"/>
          </a:xfrm>
          <a:prstGeom prst="rect">
            <a:avLst/>
          </a:prstGeom>
          <a:ln w="12700">
            <a:miter lim="400000"/>
          </a:ln>
        </p:spPr>
      </p:pic>
      <p:sp>
        <p:nvSpPr>
          <p:cNvPr id="150" name="mas operava milagres em favor daqueles que vinham até Ele."/>
          <p:cNvSpPr txBox="1"/>
          <p:nvPr/>
        </p:nvSpPr>
        <p:spPr>
          <a:xfrm>
            <a:off x="12572271" y="5144711"/>
            <a:ext cx="10815027" cy="34265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90000"/>
              </a:lnSpc>
              <a:defRPr sz="8000" b="0">
                <a:latin typeface="Arial"/>
                <a:ea typeface="Arial"/>
                <a:cs typeface="Arial"/>
                <a:sym typeface="Arial"/>
              </a:defRPr>
            </a:lvl1pPr>
          </a:lstStyle>
          <a:p>
            <a:r>
              <a:rPr lang="pt-BR"/>
              <a:t>mas operava milagres em favor daqueles que vinham até Ele.</a:t>
            </a:r>
          </a:p>
        </p:txBody>
      </p:sp>
      <p:pic>
        <p:nvPicPr>
          <p:cNvPr id="151" name="setas.png" descr="setas.png"/>
          <p:cNvPicPr>
            <a:picLocks noChangeAspect="1"/>
          </p:cNvPicPr>
          <p:nvPr/>
        </p:nvPicPr>
        <p:blipFill>
          <a:blip r:embed="rId4"/>
          <a:srcRect l="18670" r="73182" b="49355"/>
          <a:stretch>
            <a:fillRect/>
          </a:stretch>
        </p:blipFill>
        <p:spPr>
          <a:xfrm rot="7794034" flipH="1">
            <a:off x="10201653" y="5664534"/>
            <a:ext cx="1990205" cy="2386941"/>
          </a:xfrm>
          <a:prstGeom prst="rect">
            <a:avLst/>
          </a:prstGeom>
          <a:ln w="12700">
            <a:miter lim="400000"/>
          </a:ln>
        </p:spPr>
      </p:pic>
      <p:sp>
        <p:nvSpPr>
          <p:cNvPr id="152" name="Jesus não era um médico"/>
          <p:cNvSpPr txBox="1"/>
          <p:nvPr/>
        </p:nvSpPr>
        <p:spPr>
          <a:xfrm>
            <a:off x="10226224" y="4123334"/>
            <a:ext cx="12429685" cy="12414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lnSpc>
                <a:spcPct val="117999"/>
              </a:lnSpc>
              <a:defRPr sz="6700" b="0">
                <a:solidFill>
                  <a:schemeClr val="accent5">
                    <a:lumOff val="-29866"/>
                  </a:schemeClr>
                </a:solidFill>
                <a:latin typeface="Arial Black"/>
                <a:ea typeface="Arial Black"/>
                <a:cs typeface="Arial Black"/>
                <a:sym typeface="Arial Black"/>
              </a:defRPr>
            </a:lvl1pPr>
          </a:lstStyle>
          <a:p>
            <a:r>
              <a:rPr lang="pt-BR" dirty="0"/>
              <a:t>Jesus não era um médico,</a:t>
            </a: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 name="Jesus-curando-2.png" descr="Jesus-curando-2.png"/>
          <p:cNvPicPr>
            <a:picLocks noChangeAspect="1"/>
          </p:cNvPicPr>
          <p:nvPr/>
        </p:nvPicPr>
        <p:blipFill>
          <a:blip r:embed="rId3"/>
          <a:stretch>
            <a:fillRect/>
          </a:stretch>
        </p:blipFill>
        <p:spPr>
          <a:xfrm>
            <a:off x="14740344" y="3113341"/>
            <a:ext cx="8493384" cy="9227920"/>
          </a:xfrm>
          <a:prstGeom prst="rect">
            <a:avLst/>
          </a:prstGeom>
          <a:ln w="12700">
            <a:miter lim="400000"/>
          </a:ln>
        </p:spPr>
      </p:pic>
      <p:sp>
        <p:nvSpPr>
          <p:cNvPr id="157" name="em cujos olhos Jesus colocou um emplastro de barro."/>
          <p:cNvSpPr txBox="1"/>
          <p:nvPr/>
        </p:nvSpPr>
        <p:spPr>
          <a:xfrm>
            <a:off x="3081156" y="5977787"/>
            <a:ext cx="10815027" cy="34265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90000"/>
              </a:lnSpc>
              <a:defRPr sz="8000" b="0">
                <a:latin typeface="Arial"/>
                <a:ea typeface="Arial"/>
                <a:cs typeface="Arial"/>
                <a:sym typeface="Arial"/>
              </a:defRPr>
            </a:lvl1pPr>
          </a:lstStyle>
          <a:p>
            <a:r>
              <a:rPr lang="pt-BR"/>
              <a:t>em cujos olhos Jesus colocou um emplastro de barro.</a:t>
            </a:r>
          </a:p>
        </p:txBody>
      </p:sp>
      <p:pic>
        <p:nvPicPr>
          <p:cNvPr id="158" name="setas.png" descr="setas.png"/>
          <p:cNvPicPr>
            <a:picLocks noChangeAspect="1"/>
          </p:cNvPicPr>
          <p:nvPr/>
        </p:nvPicPr>
        <p:blipFill>
          <a:blip r:embed="rId4"/>
          <a:srcRect l="29285" t="75" r="54936" b="49279"/>
          <a:stretch>
            <a:fillRect/>
          </a:stretch>
        </p:blipFill>
        <p:spPr>
          <a:xfrm rot="1917825" flipH="1">
            <a:off x="7580956" y="8643319"/>
            <a:ext cx="6129119" cy="3795767"/>
          </a:xfrm>
          <a:prstGeom prst="rect">
            <a:avLst/>
          </a:prstGeom>
          <a:ln w="12700">
            <a:miter lim="400000"/>
          </a:ln>
        </p:spPr>
      </p:pic>
      <p:sp>
        <p:nvSpPr>
          <p:cNvPr id="159" name="Um homem cego"/>
          <p:cNvSpPr txBox="1"/>
          <p:nvPr/>
        </p:nvSpPr>
        <p:spPr>
          <a:xfrm>
            <a:off x="1895465" y="4986163"/>
            <a:ext cx="7986161" cy="12414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lnSpc>
                <a:spcPct val="117999"/>
              </a:lnSpc>
              <a:defRPr sz="6700" b="0">
                <a:solidFill>
                  <a:schemeClr val="accent5">
                    <a:lumOff val="-29866"/>
                  </a:schemeClr>
                </a:solidFill>
                <a:latin typeface="Arial Black"/>
                <a:ea typeface="Arial Black"/>
                <a:cs typeface="Arial Black"/>
                <a:sym typeface="Arial Black"/>
              </a:defRPr>
            </a:lvl1pPr>
          </a:lstStyle>
          <a:p>
            <a:r>
              <a:rPr lang="pt-BR"/>
              <a:t>Um homem cego</a:t>
            </a:r>
          </a:p>
        </p:txBody>
      </p:sp>
      <p:sp>
        <p:nvSpPr>
          <p:cNvPr id="160" name="(ver João 9:6, 7)"/>
          <p:cNvSpPr txBox="1"/>
          <p:nvPr/>
        </p:nvSpPr>
        <p:spPr>
          <a:xfrm>
            <a:off x="812510" y="12072295"/>
            <a:ext cx="4558941" cy="8467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457200">
              <a:lnSpc>
                <a:spcPct val="117999"/>
              </a:lnSpc>
              <a:defRPr sz="4500" b="0" i="1">
                <a:solidFill>
                  <a:schemeClr val="accent5">
                    <a:lumOff val="-29866"/>
                  </a:schemeClr>
                </a:solidFill>
                <a:latin typeface="Arial"/>
                <a:ea typeface="Arial"/>
                <a:cs typeface="Arial"/>
                <a:sym typeface="Arial"/>
              </a:defRPr>
            </a:lvl1pPr>
          </a:lstStyle>
          <a:p>
            <a:r>
              <a:rPr dirty="0"/>
              <a:t>(</a:t>
            </a:r>
            <a:r>
              <a:rPr lang="pt-BR" dirty="0"/>
              <a:t>Ver</a:t>
            </a:r>
            <a:r>
              <a:rPr dirty="0"/>
              <a:t> João 9:6, 7</a:t>
            </a:r>
            <a:r>
              <a:rPr lang="pt-BR" dirty="0"/>
              <a:t>.)</a:t>
            </a:r>
            <a:endParaRPr dirty="0"/>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argila.png" descr="argila.png"/>
          <p:cNvPicPr>
            <a:picLocks noChangeAspect="1"/>
          </p:cNvPicPr>
          <p:nvPr/>
        </p:nvPicPr>
        <p:blipFill>
          <a:blip r:embed="rId3"/>
          <a:stretch>
            <a:fillRect/>
          </a:stretch>
        </p:blipFill>
        <p:spPr>
          <a:xfrm>
            <a:off x="891637" y="4065485"/>
            <a:ext cx="12522201" cy="9639301"/>
          </a:xfrm>
          <a:prstGeom prst="rect">
            <a:avLst/>
          </a:prstGeom>
          <a:ln w="12700">
            <a:miter lim="400000"/>
          </a:ln>
        </p:spPr>
      </p:pic>
      <p:sp>
        <p:nvSpPr>
          <p:cNvPr id="165" name="O uso do barro por Cristo levou muitos a estudar o poder de diferentes agentes da natureza para aliviar a dor e curar certas doenças."/>
          <p:cNvSpPr txBox="1"/>
          <p:nvPr/>
        </p:nvSpPr>
        <p:spPr>
          <a:xfrm>
            <a:off x="13107820" y="4594871"/>
            <a:ext cx="9118425" cy="78585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457200">
              <a:defRPr sz="7200" b="0">
                <a:latin typeface="Arial"/>
                <a:ea typeface="Arial"/>
                <a:cs typeface="Arial"/>
                <a:sym typeface="Arial"/>
              </a:defRPr>
            </a:pPr>
            <a:r>
              <a:rPr lang="pt-BR" dirty="0"/>
              <a:t>O uso do </a:t>
            </a:r>
            <a:r>
              <a:rPr lang="pt-BR" i="1" dirty="0">
                <a:solidFill>
                  <a:schemeClr val="accent5">
                    <a:lumOff val="-29866"/>
                  </a:schemeClr>
                </a:solidFill>
              </a:rPr>
              <a:t>barro por Cristo</a:t>
            </a:r>
            <a:r>
              <a:rPr lang="pt-BR" dirty="0"/>
              <a:t> levou muitos a estudar o poder de diferentes agentes da natureza para aliviar a dor e curar certas doenças.</a:t>
            </a:r>
          </a:p>
        </p:txBody>
      </p:sp>
      <p:pic>
        <p:nvPicPr>
          <p:cNvPr id="166" name="setas.png" descr="setas.png"/>
          <p:cNvPicPr>
            <a:picLocks noChangeAspect="1"/>
          </p:cNvPicPr>
          <p:nvPr/>
        </p:nvPicPr>
        <p:blipFill>
          <a:blip r:embed="rId4"/>
          <a:srcRect l="46671" t="75" r="37550" b="57772"/>
          <a:stretch>
            <a:fillRect/>
          </a:stretch>
        </p:blipFill>
        <p:spPr>
          <a:xfrm>
            <a:off x="10001137" y="4595556"/>
            <a:ext cx="3072536" cy="1583723"/>
          </a:xfrm>
          <a:prstGeom prst="rect">
            <a:avLst/>
          </a:prstGeom>
          <a:ln w="12700">
            <a:miter lim="400000"/>
          </a:ln>
        </p:spPr>
      </p:pic>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Antes de Jesus, um judeu piedoso podia ajudar o doente, mas não ter pena dele, pois era um castigo de Deus que o condenado devia aceitar”."/>
          <p:cNvSpPr txBox="1"/>
          <p:nvPr/>
        </p:nvSpPr>
        <p:spPr>
          <a:xfrm>
            <a:off x="2096873" y="7275556"/>
            <a:ext cx="20190254" cy="3643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57200">
              <a:lnSpc>
                <a:spcPct val="117999"/>
              </a:lnSpc>
              <a:defRPr sz="6700" b="0">
                <a:latin typeface="Arial"/>
                <a:ea typeface="Arial"/>
                <a:cs typeface="Arial"/>
                <a:sym typeface="Arial"/>
              </a:defRPr>
            </a:lvl1pPr>
          </a:lstStyle>
          <a:p>
            <a:r>
              <a:rPr lang="pt-BR" dirty="0"/>
              <a:t>“Antes de Jesus, um judeu piedoso podia ajudar o doente, mas não ter pena dele, pois era um castigo de Deus que o condenado devia aceitar.”</a:t>
            </a:r>
          </a:p>
        </p:txBody>
      </p:sp>
      <p:pic>
        <p:nvPicPr>
          <p:cNvPr id="171" name="Asset 1.png" descr="Asset 1.png"/>
          <p:cNvPicPr>
            <a:picLocks noChangeAspect="1"/>
          </p:cNvPicPr>
          <p:nvPr/>
        </p:nvPicPr>
        <p:blipFill>
          <a:blip r:embed="rId3"/>
          <a:srcRect r="51710"/>
          <a:stretch>
            <a:fillRect/>
          </a:stretch>
        </p:blipFill>
        <p:spPr>
          <a:xfrm flipH="1">
            <a:off x="11043821" y="5202920"/>
            <a:ext cx="2296338" cy="1968893"/>
          </a:xfrm>
          <a:prstGeom prst="rect">
            <a:avLst/>
          </a:prstGeom>
          <a:ln w="12700">
            <a:miter lim="400000"/>
          </a:ln>
        </p:spPr>
      </p:pic>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Jesus-curando_1.png" descr="Jesus-curando_1.png"/>
          <p:cNvPicPr>
            <a:picLocks noChangeAspect="1"/>
          </p:cNvPicPr>
          <p:nvPr/>
        </p:nvPicPr>
        <p:blipFill>
          <a:blip r:embed="rId3"/>
          <a:srcRect l="18313" t="4588" r="61868" b="51236"/>
          <a:stretch>
            <a:fillRect/>
          </a:stretch>
        </p:blipFill>
        <p:spPr>
          <a:xfrm>
            <a:off x="13080738" y="2503888"/>
            <a:ext cx="10127487" cy="11255605"/>
          </a:xfrm>
          <a:prstGeom prst="rect">
            <a:avLst/>
          </a:prstGeom>
          <a:ln w="12700">
            <a:miter lim="400000"/>
          </a:ln>
        </p:spPr>
      </p:pic>
      <p:sp>
        <p:nvSpPr>
          <p:cNvPr id="176" name="Cristo levou cura a todas as classes sociais."/>
          <p:cNvSpPr txBox="1"/>
          <p:nvPr/>
        </p:nvSpPr>
        <p:spPr>
          <a:xfrm>
            <a:off x="4092748" y="6513907"/>
            <a:ext cx="9118425" cy="3467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457200">
              <a:defRPr sz="7200" b="0">
                <a:latin typeface="Arial"/>
                <a:ea typeface="Arial"/>
                <a:cs typeface="Arial"/>
                <a:sym typeface="Arial"/>
              </a:defRPr>
            </a:pPr>
            <a:r>
              <a:rPr lang="pt-BR">
                <a:solidFill>
                  <a:schemeClr val="accent5">
                    <a:lumOff val="-29866"/>
                  </a:schemeClr>
                </a:solidFill>
                <a:latin typeface="Arial Black"/>
                <a:ea typeface="Arial Black"/>
                <a:cs typeface="Arial Black"/>
                <a:sym typeface="Arial Black"/>
              </a:rPr>
              <a:t>Cristo</a:t>
            </a:r>
            <a:r>
              <a:rPr lang="pt-BR"/>
              <a:t> levou cura a todas as classes sociais.</a:t>
            </a:r>
          </a:p>
        </p:txBody>
      </p:sp>
      <p:pic>
        <p:nvPicPr>
          <p:cNvPr id="177" name="setas.png" descr="setas.png"/>
          <p:cNvPicPr>
            <a:picLocks noChangeAspect="1"/>
          </p:cNvPicPr>
          <p:nvPr/>
        </p:nvPicPr>
        <p:blipFill>
          <a:blip r:embed="rId4"/>
          <a:srcRect l="46671" t="75" r="37550" b="57772"/>
          <a:stretch>
            <a:fillRect/>
          </a:stretch>
        </p:blipFill>
        <p:spPr>
          <a:xfrm>
            <a:off x="926560" y="6282540"/>
            <a:ext cx="3072536" cy="1583723"/>
          </a:xfrm>
          <a:prstGeom prst="rect">
            <a:avLst/>
          </a:prstGeom>
          <a:ln w="12700">
            <a:miter lim="400000"/>
          </a:ln>
        </p:spPr>
      </p:pic>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E SAÚDE"/>
          <p:cNvSpPr txBox="1"/>
          <p:nvPr/>
        </p:nvSpPr>
        <p:spPr>
          <a:xfrm>
            <a:off x="8670727" y="7477318"/>
            <a:ext cx="13353060" cy="12490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8100" b="0">
                <a:latin typeface="Arial"/>
                <a:ea typeface="Arial"/>
                <a:cs typeface="Arial"/>
                <a:sym typeface="Arial"/>
              </a:defRPr>
            </a:lvl1pPr>
          </a:lstStyle>
          <a:p>
            <a:r>
              <a:t>E SAÚDE</a:t>
            </a:r>
          </a:p>
        </p:txBody>
      </p:sp>
      <p:sp>
        <p:nvSpPr>
          <p:cNvPr id="182" name="SALVAÇÃO"/>
          <p:cNvSpPr txBox="1"/>
          <p:nvPr/>
        </p:nvSpPr>
        <p:spPr>
          <a:xfrm>
            <a:off x="8670727" y="4989635"/>
            <a:ext cx="11550812" cy="2781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lnSpc>
                <a:spcPct val="117999"/>
              </a:lnSpc>
              <a:defRPr sz="15000" b="0">
                <a:solidFill>
                  <a:schemeClr val="accent5">
                    <a:lumOff val="-29866"/>
                  </a:schemeClr>
                </a:solidFill>
                <a:latin typeface="Arial Black"/>
                <a:ea typeface="Arial Black"/>
                <a:cs typeface="Arial Black"/>
                <a:sym typeface="Arial Black"/>
              </a:defRPr>
            </a:lvl1pPr>
          </a:lstStyle>
          <a:p>
            <a:r>
              <a:t>SALVAÇÃO</a:t>
            </a: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 name="Jesus-curando_1.png" descr="Jesus-curando_1.png"/>
          <p:cNvPicPr>
            <a:picLocks noChangeAspect="1"/>
          </p:cNvPicPr>
          <p:nvPr/>
        </p:nvPicPr>
        <p:blipFill>
          <a:blip r:embed="rId3"/>
          <a:srcRect l="63038" b="58070"/>
          <a:stretch>
            <a:fillRect/>
          </a:stretch>
        </p:blipFill>
        <p:spPr>
          <a:xfrm>
            <a:off x="273842" y="6514705"/>
            <a:ext cx="11523991" cy="6518146"/>
          </a:xfrm>
          <a:prstGeom prst="rect">
            <a:avLst/>
          </a:prstGeom>
          <a:ln w="12700">
            <a:miter lim="400000"/>
          </a:ln>
        </p:spPr>
      </p:pic>
      <p:sp>
        <p:nvSpPr>
          <p:cNvPr id="187" name="“[...] Homem, os seus pecados estão perdoados”"/>
          <p:cNvSpPr txBox="1"/>
          <p:nvPr/>
        </p:nvSpPr>
        <p:spPr>
          <a:xfrm>
            <a:off x="10448378" y="7497078"/>
            <a:ext cx="13239044" cy="24272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57200">
              <a:lnSpc>
                <a:spcPct val="117999"/>
              </a:lnSpc>
              <a:defRPr sz="6700" b="0">
                <a:latin typeface="Arial"/>
                <a:ea typeface="Arial"/>
                <a:cs typeface="Arial"/>
                <a:sym typeface="Arial"/>
              </a:defRPr>
            </a:lvl1pPr>
          </a:lstStyle>
          <a:p>
            <a:r>
              <a:rPr lang="pt-BR"/>
              <a:t>“[...] Homem, os seus pecados estão perdoados”</a:t>
            </a:r>
          </a:p>
        </p:txBody>
      </p:sp>
      <p:sp>
        <p:nvSpPr>
          <p:cNvPr id="188" name="(Lucas 5:20)"/>
          <p:cNvSpPr txBox="1"/>
          <p:nvPr/>
        </p:nvSpPr>
        <p:spPr>
          <a:xfrm>
            <a:off x="15333450" y="9826352"/>
            <a:ext cx="3468899" cy="8467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457200">
              <a:lnSpc>
                <a:spcPct val="117999"/>
              </a:lnSpc>
              <a:defRPr sz="4500" b="0" i="1">
                <a:solidFill>
                  <a:schemeClr val="accent5">
                    <a:lumOff val="-29866"/>
                  </a:schemeClr>
                </a:solidFill>
                <a:latin typeface="Arial"/>
                <a:ea typeface="Arial"/>
                <a:cs typeface="Arial"/>
                <a:sym typeface="Arial"/>
              </a:defRPr>
            </a:lvl1pPr>
          </a:lstStyle>
          <a:p>
            <a:r>
              <a:rPr dirty="0"/>
              <a:t>(Lucas 5:20</a:t>
            </a:r>
            <a:r>
              <a:rPr lang="pt-BR" dirty="0"/>
              <a:t>).</a:t>
            </a:r>
            <a:endParaRPr dirty="0"/>
          </a:p>
        </p:txBody>
      </p:sp>
      <p:pic>
        <p:nvPicPr>
          <p:cNvPr id="189" name="Asset 1.png" descr="Asset 1.png"/>
          <p:cNvPicPr>
            <a:picLocks noChangeAspect="1"/>
          </p:cNvPicPr>
          <p:nvPr/>
        </p:nvPicPr>
        <p:blipFill>
          <a:blip r:embed="rId4"/>
          <a:srcRect r="51710"/>
          <a:stretch>
            <a:fillRect/>
          </a:stretch>
        </p:blipFill>
        <p:spPr>
          <a:xfrm flipH="1">
            <a:off x="15919720" y="5440942"/>
            <a:ext cx="2296339" cy="1968893"/>
          </a:xfrm>
          <a:prstGeom prst="rect">
            <a:avLst/>
          </a:prstGeom>
          <a:ln w="12700">
            <a:miter lim="400000"/>
          </a:ln>
        </p:spPr>
      </p:pic>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 name="Jesus-3.png" descr="Jesus-3.png"/>
          <p:cNvPicPr>
            <a:picLocks noChangeAspect="1"/>
          </p:cNvPicPr>
          <p:nvPr/>
        </p:nvPicPr>
        <p:blipFill>
          <a:blip r:embed="rId3"/>
          <a:stretch>
            <a:fillRect/>
          </a:stretch>
        </p:blipFill>
        <p:spPr>
          <a:xfrm flipH="1">
            <a:off x="14041914" y="2980870"/>
            <a:ext cx="9646552" cy="10439420"/>
          </a:xfrm>
          <a:prstGeom prst="rect">
            <a:avLst/>
          </a:prstGeom>
          <a:ln w="12700">
            <a:miter lim="400000"/>
          </a:ln>
        </p:spPr>
      </p:pic>
      <p:sp>
        <p:nvSpPr>
          <p:cNvPr id="194" name="Cristo não busca apenas o crescimento espiritual, Ele almeja a restauração do ser humano de forma completa e integral."/>
          <p:cNvSpPr txBox="1"/>
          <p:nvPr/>
        </p:nvSpPr>
        <p:spPr>
          <a:xfrm>
            <a:off x="4658050" y="4844243"/>
            <a:ext cx="9118425" cy="67505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457200">
              <a:defRPr sz="7200" b="0">
                <a:latin typeface="Arial"/>
                <a:ea typeface="Arial"/>
                <a:cs typeface="Arial"/>
                <a:sym typeface="Arial"/>
              </a:defRPr>
            </a:pPr>
            <a:r>
              <a:rPr lang="pt-BR" dirty="0">
                <a:solidFill>
                  <a:schemeClr val="accent5">
                    <a:lumOff val="-29866"/>
                  </a:schemeClr>
                </a:solidFill>
                <a:latin typeface="Arial Black"/>
                <a:ea typeface="Arial Black"/>
                <a:cs typeface="Arial Black"/>
                <a:sym typeface="Arial Black"/>
              </a:rPr>
              <a:t>Cristo</a:t>
            </a:r>
            <a:r>
              <a:rPr lang="pt-BR" dirty="0"/>
              <a:t> não busca apenas o crescimento espiritual. Ele almeja a restauração do ser humano de forma completa e integral.</a:t>
            </a:r>
          </a:p>
        </p:txBody>
      </p:sp>
      <p:pic>
        <p:nvPicPr>
          <p:cNvPr id="195" name="setas.png" descr="setas.png"/>
          <p:cNvPicPr>
            <a:picLocks noChangeAspect="1"/>
          </p:cNvPicPr>
          <p:nvPr/>
        </p:nvPicPr>
        <p:blipFill>
          <a:blip r:embed="rId4"/>
          <a:srcRect l="46671" t="75" r="37550" b="57772"/>
          <a:stretch>
            <a:fillRect/>
          </a:stretch>
        </p:blipFill>
        <p:spPr>
          <a:xfrm>
            <a:off x="1402603" y="4885984"/>
            <a:ext cx="3072536" cy="1583722"/>
          </a:xfrm>
          <a:prstGeom prst="rect">
            <a:avLst/>
          </a:prstGeom>
          <a:ln w="12700">
            <a:miter lim="400000"/>
          </a:ln>
        </p:spPr>
      </p:pic>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 name="Agrupar"/>
          <p:cNvGrpSpPr/>
          <p:nvPr/>
        </p:nvGrpSpPr>
        <p:grpSpPr>
          <a:xfrm>
            <a:off x="846019" y="3935229"/>
            <a:ext cx="13213538" cy="1868133"/>
            <a:chOff x="0" y="0"/>
            <a:chExt cx="13213537" cy="1868131"/>
          </a:xfrm>
        </p:grpSpPr>
        <p:sp>
          <p:nvSpPr>
            <p:cNvPr id="199" name="Linha"/>
            <p:cNvSpPr/>
            <p:nvPr/>
          </p:nvSpPr>
          <p:spPr>
            <a:xfrm>
              <a:off x="287810" y="740107"/>
              <a:ext cx="7025136" cy="8872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38100" cap="flat">
              <a:solidFill>
                <a:srgbClr val="6C1E22"/>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200" name="Forma"/>
            <p:cNvSpPr/>
            <p:nvPr/>
          </p:nvSpPr>
          <p:spPr>
            <a:xfrm rot="10800000">
              <a:off x="528275" y="0"/>
              <a:ext cx="12685262" cy="1354050"/>
            </a:xfrm>
            <a:custGeom>
              <a:avLst/>
              <a:gdLst/>
              <a:ahLst/>
              <a:cxnLst>
                <a:cxn ang="0">
                  <a:pos x="wd2" y="hd2"/>
                </a:cxn>
                <a:cxn ang="5400000">
                  <a:pos x="wd2" y="hd2"/>
                </a:cxn>
                <a:cxn ang="10800000">
                  <a:pos x="wd2" y="hd2"/>
                </a:cxn>
                <a:cxn ang="16200000">
                  <a:pos x="wd2" y="hd2"/>
                </a:cxn>
              </a:cxnLst>
              <a:rect l="0" t="0" r="r" b="b"/>
              <a:pathLst>
                <a:path w="21600" h="21600" extrusionOk="0">
                  <a:moveTo>
                    <a:pt x="965" y="203"/>
                  </a:moveTo>
                  <a:lnTo>
                    <a:pt x="21600" y="0"/>
                  </a:lnTo>
                  <a:lnTo>
                    <a:pt x="20496" y="21397"/>
                  </a:lnTo>
                  <a:lnTo>
                    <a:pt x="0" y="21600"/>
                  </a:lnTo>
                  <a:lnTo>
                    <a:pt x="965" y="203"/>
                  </a:lnTo>
                  <a:close/>
                </a:path>
              </a:pathLst>
            </a:custGeom>
            <a:solidFill>
              <a:srgbClr val="6C1E22"/>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201" name="Diálogo interessante em Marcos 10:51, 52"/>
            <p:cNvSpPr txBox="1"/>
            <p:nvPr/>
          </p:nvSpPr>
          <p:spPr>
            <a:xfrm>
              <a:off x="1381840" y="302566"/>
              <a:ext cx="10788209" cy="7489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lgn="l">
                <a:defRPr sz="4200">
                  <a:solidFill>
                    <a:srgbClr val="FFFFFF"/>
                  </a:solidFill>
                  <a:latin typeface="Arial"/>
                  <a:ea typeface="Arial"/>
                  <a:cs typeface="Arial"/>
                  <a:sym typeface="Arial"/>
                </a:defRPr>
              </a:lvl1pPr>
            </a:lstStyle>
            <a:p>
              <a:r>
                <a:rPr lang="pt-BR"/>
                <a:t>Diálogo interessante em Marcos 10:51, 52</a:t>
              </a:r>
            </a:p>
          </p:txBody>
        </p:sp>
        <p:sp>
          <p:nvSpPr>
            <p:cNvPr id="202" name="Forma"/>
            <p:cNvSpPr/>
            <p:nvPr/>
          </p:nvSpPr>
          <p:spPr>
            <a:xfrm>
              <a:off x="5527417" y="1439333"/>
              <a:ext cx="2898449" cy="428798"/>
            </a:xfrm>
            <a:custGeom>
              <a:avLst/>
              <a:gdLst/>
              <a:ahLst/>
              <a:cxnLst>
                <a:cxn ang="0">
                  <a:pos x="wd2" y="hd2"/>
                </a:cxn>
                <a:cxn ang="5400000">
                  <a:pos x="wd2" y="hd2"/>
                </a:cxn>
                <a:cxn ang="10800000">
                  <a:pos x="wd2" y="hd2"/>
                </a:cxn>
                <a:cxn ang="16200000">
                  <a:pos x="wd2" y="hd2"/>
                </a:cxn>
              </a:cxnLst>
              <a:rect l="0" t="0" r="r" b="b"/>
              <a:pathLst>
                <a:path w="21600" h="21600" extrusionOk="0">
                  <a:moveTo>
                    <a:pt x="2015" y="203"/>
                  </a:moveTo>
                  <a:lnTo>
                    <a:pt x="21600" y="0"/>
                  </a:lnTo>
                  <a:lnTo>
                    <a:pt x="20070" y="21397"/>
                  </a:lnTo>
                  <a:lnTo>
                    <a:pt x="0" y="21600"/>
                  </a:lnTo>
                  <a:lnTo>
                    <a:pt x="2015" y="203"/>
                  </a:lnTo>
                  <a:close/>
                </a:path>
              </a:pathLst>
            </a:custGeom>
            <a:gradFill flip="none" rotWithShape="1">
              <a:gsLst>
                <a:gs pos="0">
                  <a:srgbClr val="FF2600"/>
                </a:gs>
                <a:gs pos="100000">
                  <a:schemeClr val="accent5">
                    <a:lumOff val="-29866"/>
                  </a:schemeClr>
                </a:gs>
              </a:gsLst>
              <a:lin ang="5400000"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203" name="Forma"/>
            <p:cNvSpPr/>
            <p:nvPr/>
          </p:nvSpPr>
          <p:spPr>
            <a:xfrm rot="10800000">
              <a:off x="0" y="13904"/>
              <a:ext cx="1002645" cy="876552"/>
            </a:xfrm>
            <a:custGeom>
              <a:avLst/>
              <a:gdLst/>
              <a:ahLst/>
              <a:cxnLst>
                <a:cxn ang="0">
                  <a:pos x="wd2" y="hd2"/>
                </a:cxn>
                <a:cxn ang="5400000">
                  <a:pos x="wd2" y="hd2"/>
                </a:cxn>
                <a:cxn ang="10800000">
                  <a:pos x="wd2" y="hd2"/>
                </a:cxn>
                <a:cxn ang="16200000">
                  <a:pos x="wd2" y="hd2"/>
                </a:cxn>
              </a:cxnLst>
              <a:rect l="0" t="0" r="r" b="b"/>
              <a:pathLst>
                <a:path w="21600" h="21600" extrusionOk="0">
                  <a:moveTo>
                    <a:pt x="8803" y="24"/>
                  </a:moveTo>
                  <a:lnTo>
                    <a:pt x="21600" y="0"/>
                  </a:lnTo>
                  <a:lnTo>
                    <a:pt x="21235" y="21551"/>
                  </a:lnTo>
                  <a:lnTo>
                    <a:pt x="0" y="21600"/>
                  </a:lnTo>
                  <a:lnTo>
                    <a:pt x="8803" y="24"/>
                  </a:lnTo>
                  <a:close/>
                </a:path>
              </a:pathLst>
            </a:custGeom>
            <a:gradFill flip="none" rotWithShape="1">
              <a:gsLst>
                <a:gs pos="0">
                  <a:srgbClr val="FF2600"/>
                </a:gs>
                <a:gs pos="100000">
                  <a:schemeClr val="accent5">
                    <a:lumOff val="-29866"/>
                  </a:schemeClr>
                </a:gs>
              </a:gsLst>
              <a:lin ang="5400000"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sp>
        <p:nvSpPr>
          <p:cNvPr id="205" name="JESUS"/>
          <p:cNvSpPr/>
          <p:nvPr/>
        </p:nvSpPr>
        <p:spPr>
          <a:xfrm>
            <a:off x="1266429" y="7838829"/>
            <a:ext cx="2948472" cy="801977"/>
          </a:xfrm>
          <a:prstGeom prst="roundRect">
            <a:avLst>
              <a:gd name="adj" fmla="val 50000"/>
            </a:avLst>
          </a:prstGeom>
          <a:ln w="63500">
            <a:solidFill>
              <a:srgbClr val="73272C"/>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defRPr sz="2800" b="0">
                <a:solidFill>
                  <a:srgbClr val="781520"/>
                </a:solidFill>
                <a:latin typeface="Arial Black"/>
                <a:ea typeface="Arial Black"/>
                <a:cs typeface="Arial Black"/>
                <a:sym typeface="Arial Black"/>
              </a:defRPr>
            </a:lvl1pPr>
          </a:lstStyle>
          <a:p>
            <a:r>
              <a:t>JESUS</a:t>
            </a:r>
          </a:p>
        </p:txBody>
      </p:sp>
      <p:sp>
        <p:nvSpPr>
          <p:cNvPr id="206" name="CEGO"/>
          <p:cNvSpPr/>
          <p:nvPr/>
        </p:nvSpPr>
        <p:spPr>
          <a:xfrm>
            <a:off x="1266429" y="9743002"/>
            <a:ext cx="2948472" cy="801977"/>
          </a:xfrm>
          <a:prstGeom prst="roundRect">
            <a:avLst>
              <a:gd name="adj" fmla="val 50000"/>
            </a:avLst>
          </a:prstGeom>
          <a:ln w="635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defRPr sz="2800" b="0">
                <a:latin typeface="Arial Black"/>
                <a:ea typeface="Arial Black"/>
                <a:cs typeface="Arial Black"/>
                <a:sym typeface="Arial Black"/>
              </a:defRPr>
            </a:lvl1pPr>
          </a:lstStyle>
          <a:p>
            <a:r>
              <a:t>CEGO</a:t>
            </a:r>
          </a:p>
        </p:txBody>
      </p:sp>
      <p:sp>
        <p:nvSpPr>
          <p:cNvPr id="207" name="“O que você quer que eu lhe faça?”"/>
          <p:cNvSpPr txBox="1"/>
          <p:nvPr/>
        </p:nvSpPr>
        <p:spPr>
          <a:xfrm>
            <a:off x="4449781" y="7419080"/>
            <a:ext cx="6933460" cy="16414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defRPr sz="5000" b="0" i="1">
                <a:solidFill>
                  <a:srgbClr val="781520"/>
                </a:solidFill>
                <a:latin typeface="Arial"/>
                <a:ea typeface="Arial"/>
                <a:cs typeface="Arial"/>
                <a:sym typeface="Arial"/>
              </a:defRPr>
            </a:lvl1pPr>
          </a:lstStyle>
          <a:p>
            <a:r>
              <a:rPr lang="pt-BR"/>
              <a:t>“O que você quer que eu lhe faça?”</a:t>
            </a:r>
          </a:p>
        </p:txBody>
      </p:sp>
      <p:sp>
        <p:nvSpPr>
          <p:cNvPr id="208" name="“Mestre, que eu possa ver de novo.”"/>
          <p:cNvSpPr txBox="1"/>
          <p:nvPr/>
        </p:nvSpPr>
        <p:spPr>
          <a:xfrm>
            <a:off x="4479533" y="9707974"/>
            <a:ext cx="11167062" cy="8720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defRPr sz="5000" b="0" i="1">
                <a:latin typeface="Arial"/>
                <a:ea typeface="Arial"/>
                <a:cs typeface="Arial"/>
                <a:sym typeface="Arial"/>
              </a:defRPr>
            </a:lvl1pPr>
          </a:lstStyle>
          <a:p>
            <a:r>
              <a:rPr lang="pt-BR"/>
              <a:t>“Mestre, que eu possa ver de novo.”</a:t>
            </a:r>
          </a:p>
        </p:txBody>
      </p:sp>
      <p:sp>
        <p:nvSpPr>
          <p:cNvPr id="209" name="JESUS"/>
          <p:cNvSpPr/>
          <p:nvPr/>
        </p:nvSpPr>
        <p:spPr>
          <a:xfrm>
            <a:off x="1266429" y="11302901"/>
            <a:ext cx="2948472" cy="801977"/>
          </a:xfrm>
          <a:prstGeom prst="roundRect">
            <a:avLst>
              <a:gd name="adj" fmla="val 50000"/>
            </a:avLst>
          </a:prstGeom>
          <a:ln w="63500">
            <a:solidFill>
              <a:srgbClr val="73272C"/>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defRPr sz="2800" b="0">
                <a:solidFill>
                  <a:srgbClr val="781520"/>
                </a:solidFill>
                <a:latin typeface="Arial Black"/>
                <a:ea typeface="Arial Black"/>
                <a:cs typeface="Arial Black"/>
                <a:sym typeface="Arial Black"/>
              </a:defRPr>
            </a:lvl1pPr>
          </a:lstStyle>
          <a:p>
            <a:r>
              <a:t>JESUS</a:t>
            </a:r>
          </a:p>
        </p:txBody>
      </p:sp>
      <p:sp>
        <p:nvSpPr>
          <p:cNvPr id="210" name="“Vá, a sua fé salvou [gr. σῴζω, sozo] você.”"/>
          <p:cNvSpPr txBox="1"/>
          <p:nvPr/>
        </p:nvSpPr>
        <p:spPr>
          <a:xfrm>
            <a:off x="4479533" y="11267872"/>
            <a:ext cx="12672480" cy="8720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defRPr sz="5000" b="0" i="1">
                <a:solidFill>
                  <a:srgbClr val="781520"/>
                </a:solidFill>
                <a:latin typeface="Arial"/>
                <a:ea typeface="Arial"/>
                <a:cs typeface="Arial"/>
                <a:sym typeface="Arial"/>
              </a:defRPr>
            </a:lvl1pPr>
          </a:lstStyle>
          <a:p>
            <a:r>
              <a:rPr lang="pt-BR"/>
              <a:t>“Vá, a sua fé salvou [gr. </a:t>
            </a:r>
            <a:r>
              <a:rPr lang="pt-BR" err="1"/>
              <a:t>σῴζω</a:t>
            </a:r>
            <a:r>
              <a:rPr lang="pt-BR"/>
              <a:t>, </a:t>
            </a:r>
            <a:r>
              <a:rPr lang="pt-BR" err="1"/>
              <a:t>sozo</a:t>
            </a:r>
            <a:r>
              <a:rPr lang="pt-BR"/>
              <a:t>] você.”</a:t>
            </a:r>
          </a:p>
        </p:txBody>
      </p:sp>
      <p:pic>
        <p:nvPicPr>
          <p:cNvPr id="211" name="dialogo.png" descr="dialogo.png"/>
          <p:cNvPicPr>
            <a:picLocks noChangeAspect="1"/>
          </p:cNvPicPr>
          <p:nvPr/>
        </p:nvPicPr>
        <p:blipFill>
          <a:blip r:embed="rId3"/>
          <a:stretch>
            <a:fillRect/>
          </a:stretch>
        </p:blipFill>
        <p:spPr>
          <a:xfrm>
            <a:off x="13549916" y="4243714"/>
            <a:ext cx="10358134" cy="6088033"/>
          </a:xfrm>
          <a:prstGeom prst="rect">
            <a:avLst/>
          </a:prstGeom>
          <a:ln w="12700">
            <a:miter lim="400000"/>
          </a:ln>
        </p:spPr>
      </p:pic>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Jesus, saúde e salvação"/>
          <p:cNvSpPr txBox="1"/>
          <p:nvPr/>
        </p:nvSpPr>
        <p:spPr>
          <a:xfrm>
            <a:off x="4233664" y="7545707"/>
            <a:ext cx="5457826" cy="6814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57200">
              <a:lnSpc>
                <a:spcPct val="117999"/>
              </a:lnSpc>
              <a:defRPr sz="3500" b="0" i="1">
                <a:solidFill>
                  <a:schemeClr val="accent5">
                    <a:lumOff val="-29866"/>
                  </a:schemeClr>
                </a:solidFill>
                <a:latin typeface="Arial"/>
                <a:ea typeface="Arial"/>
                <a:cs typeface="Arial"/>
                <a:sym typeface="Arial"/>
              </a:defRPr>
            </a:lvl1pPr>
          </a:lstStyle>
          <a:p>
            <a:r>
              <a:rPr lang="pt-BR" dirty="0"/>
              <a:t>Jesus, saúde e salvação</a:t>
            </a:r>
          </a:p>
        </p:txBody>
      </p:sp>
      <p:sp>
        <p:nvSpPr>
          <p:cNvPr id="72" name="Lucas 10:33-35"/>
          <p:cNvSpPr/>
          <p:nvPr/>
        </p:nvSpPr>
        <p:spPr>
          <a:xfrm>
            <a:off x="1087913" y="11914951"/>
            <a:ext cx="4319073" cy="801976"/>
          </a:xfrm>
          <a:prstGeom prst="roundRect">
            <a:avLst>
              <a:gd name="adj" fmla="val 50000"/>
            </a:avLst>
          </a:prstGeom>
          <a:ln w="63500">
            <a:solidFill>
              <a:srgbClr val="73272C"/>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defRPr sz="2800" b="0">
                <a:solidFill>
                  <a:srgbClr val="6E1E24"/>
                </a:solidFill>
                <a:latin typeface="Arial Black"/>
                <a:ea typeface="Arial Black"/>
                <a:cs typeface="Arial Black"/>
                <a:sym typeface="Arial Black"/>
              </a:defRPr>
            </a:lvl1pPr>
          </a:lstStyle>
          <a:p>
            <a:r>
              <a:t>Lucas 10:33-35</a:t>
            </a: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σῴζω"/>
          <p:cNvSpPr txBox="1"/>
          <p:nvPr/>
        </p:nvSpPr>
        <p:spPr>
          <a:xfrm>
            <a:off x="4174842" y="6520249"/>
            <a:ext cx="5672039" cy="25201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defRPr sz="17000" b="0" i="1">
                <a:solidFill>
                  <a:srgbClr val="781520"/>
                </a:solidFill>
                <a:latin typeface="Arial"/>
                <a:ea typeface="Arial"/>
                <a:cs typeface="Arial"/>
                <a:sym typeface="Arial"/>
              </a:defRPr>
            </a:lvl1pPr>
          </a:lstStyle>
          <a:p>
            <a:r>
              <a:t>σῴζω</a:t>
            </a:r>
          </a:p>
        </p:txBody>
      </p:sp>
      <p:sp>
        <p:nvSpPr>
          <p:cNvPr id="216" name="GREGO"/>
          <p:cNvSpPr/>
          <p:nvPr/>
        </p:nvSpPr>
        <p:spPr>
          <a:xfrm>
            <a:off x="4299314" y="5011364"/>
            <a:ext cx="5014891" cy="1380993"/>
          </a:xfrm>
          <a:prstGeom prst="roundRect">
            <a:avLst>
              <a:gd name="adj" fmla="val 50000"/>
            </a:avLst>
          </a:prstGeom>
          <a:solidFill>
            <a:schemeClr val="accent5"/>
          </a:solidFill>
          <a:ln w="63500">
            <a:solidFill>
              <a:srgbClr val="73272C"/>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defRPr sz="5800" b="0">
                <a:solidFill>
                  <a:srgbClr val="FFFFFF"/>
                </a:solidFill>
                <a:latin typeface="Arial Black"/>
                <a:ea typeface="Arial Black"/>
                <a:cs typeface="Arial Black"/>
                <a:sym typeface="Arial Black"/>
              </a:defRPr>
            </a:lvl1pPr>
          </a:lstStyle>
          <a:p>
            <a:r>
              <a:t>GREGO</a:t>
            </a:r>
          </a:p>
        </p:txBody>
      </p:sp>
      <p:sp>
        <p:nvSpPr>
          <p:cNvPr id="217" name="sozo"/>
          <p:cNvSpPr txBox="1"/>
          <p:nvPr/>
        </p:nvSpPr>
        <p:spPr>
          <a:xfrm>
            <a:off x="14537119" y="6520249"/>
            <a:ext cx="5672039" cy="25201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57200">
              <a:lnSpc>
                <a:spcPct val="117999"/>
              </a:lnSpc>
              <a:defRPr sz="17000" b="0">
                <a:latin typeface="Arial"/>
                <a:ea typeface="Arial"/>
                <a:cs typeface="Arial"/>
                <a:sym typeface="Arial"/>
              </a:defRPr>
            </a:lvl1pPr>
          </a:lstStyle>
          <a:p>
            <a:r>
              <a:t>sozo</a:t>
            </a:r>
          </a:p>
        </p:txBody>
      </p:sp>
      <p:pic>
        <p:nvPicPr>
          <p:cNvPr id="218" name="setas.png" descr="setas.png"/>
          <p:cNvPicPr>
            <a:picLocks noChangeAspect="1"/>
          </p:cNvPicPr>
          <p:nvPr/>
        </p:nvPicPr>
        <p:blipFill>
          <a:blip r:embed="rId3"/>
          <a:srcRect l="47080" r="37002" b="54527"/>
          <a:stretch>
            <a:fillRect/>
          </a:stretch>
        </p:blipFill>
        <p:spPr>
          <a:xfrm>
            <a:off x="10310275" y="6768120"/>
            <a:ext cx="4457974" cy="2457170"/>
          </a:xfrm>
          <a:prstGeom prst="rect">
            <a:avLst/>
          </a:prstGeom>
          <a:ln w="12700">
            <a:miter lim="400000"/>
          </a:ln>
        </p:spPr>
      </p:pic>
      <p:sp>
        <p:nvSpPr>
          <p:cNvPr id="219" name="SALVAR"/>
          <p:cNvSpPr/>
          <p:nvPr/>
        </p:nvSpPr>
        <p:spPr>
          <a:xfrm>
            <a:off x="14865693" y="9176744"/>
            <a:ext cx="5014891" cy="1380992"/>
          </a:xfrm>
          <a:prstGeom prst="roundRect">
            <a:avLst>
              <a:gd name="adj" fmla="val 50000"/>
            </a:avLst>
          </a:prstGeom>
          <a:solidFill>
            <a:srgbClr val="000000"/>
          </a:solidFill>
          <a:ln w="63500">
            <a:solidFill>
              <a:schemeClr val="accent5"/>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defRPr sz="5800" b="0">
                <a:solidFill>
                  <a:srgbClr val="FFFFFF"/>
                </a:solidFill>
                <a:latin typeface="Arial Black"/>
                <a:ea typeface="Arial Black"/>
                <a:cs typeface="Arial Black"/>
                <a:sym typeface="Arial Black"/>
              </a:defRPr>
            </a:lvl1pPr>
          </a:lstStyle>
          <a:p>
            <a:r>
              <a:t>SALVAR</a:t>
            </a:r>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 name="biblias.png" descr="biblias.png"/>
          <p:cNvPicPr>
            <a:picLocks noChangeAspect="1"/>
          </p:cNvPicPr>
          <p:nvPr/>
        </p:nvPicPr>
        <p:blipFill>
          <a:blip r:embed="rId3"/>
          <a:srcRect t="5345" r="89750" b="78125"/>
          <a:stretch>
            <a:fillRect/>
          </a:stretch>
        </p:blipFill>
        <p:spPr>
          <a:xfrm>
            <a:off x="1951063" y="5707102"/>
            <a:ext cx="9689517" cy="5842117"/>
          </a:xfrm>
          <a:prstGeom prst="rect">
            <a:avLst/>
          </a:prstGeom>
          <a:ln w="12700">
            <a:miter lim="400000"/>
          </a:ln>
        </p:spPr>
      </p:pic>
      <p:sp>
        <p:nvSpPr>
          <p:cNvPr id="224" name="indica que a cura é parte da salvação que Deus deseja efetuar nos seres humanos."/>
          <p:cNvSpPr txBox="1"/>
          <p:nvPr/>
        </p:nvSpPr>
        <p:spPr>
          <a:xfrm>
            <a:off x="11618051" y="6360815"/>
            <a:ext cx="10815026" cy="45345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457200">
              <a:lnSpc>
                <a:spcPct val="90000"/>
              </a:lnSpc>
              <a:defRPr sz="8000" b="0" i="1">
                <a:latin typeface="Arial"/>
                <a:ea typeface="Arial"/>
                <a:cs typeface="Arial"/>
                <a:sym typeface="Arial"/>
              </a:defRPr>
            </a:pPr>
            <a:r>
              <a:rPr lang="pt-BR"/>
              <a:t>indica que a cura é parte da salvação que </a:t>
            </a:r>
            <a:r>
              <a:rPr lang="pt-BR">
                <a:solidFill>
                  <a:schemeClr val="accent5">
                    <a:hueOff val="-82419"/>
                    <a:satOff val="-9513"/>
                    <a:lumOff val="-16343"/>
                  </a:schemeClr>
                </a:solidFill>
              </a:rPr>
              <a:t>Deus deseja</a:t>
            </a:r>
            <a:r>
              <a:rPr lang="pt-BR"/>
              <a:t> efetuar nos seres humanos.</a:t>
            </a:r>
          </a:p>
        </p:txBody>
      </p:sp>
      <p:pic>
        <p:nvPicPr>
          <p:cNvPr id="225" name="setas.png" descr="setas.png"/>
          <p:cNvPicPr>
            <a:picLocks noChangeAspect="1"/>
          </p:cNvPicPr>
          <p:nvPr/>
        </p:nvPicPr>
        <p:blipFill>
          <a:blip r:embed="rId4"/>
          <a:srcRect l="18670" r="73182" b="49355"/>
          <a:stretch>
            <a:fillRect/>
          </a:stretch>
        </p:blipFill>
        <p:spPr>
          <a:xfrm rot="1377410">
            <a:off x="8473862" y="4889456"/>
            <a:ext cx="1990206" cy="2386941"/>
          </a:xfrm>
          <a:prstGeom prst="rect">
            <a:avLst/>
          </a:prstGeom>
          <a:ln w="12700">
            <a:miter lim="400000"/>
          </a:ln>
        </p:spPr>
      </p:pic>
      <p:sp>
        <p:nvSpPr>
          <p:cNvPr id="226" name="SOZO:"/>
          <p:cNvSpPr txBox="1"/>
          <p:nvPr/>
        </p:nvSpPr>
        <p:spPr>
          <a:xfrm>
            <a:off x="10640629" y="5131344"/>
            <a:ext cx="3044255" cy="1308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lnSpc>
                <a:spcPct val="117999"/>
              </a:lnSpc>
              <a:defRPr sz="6700" b="0">
                <a:solidFill>
                  <a:schemeClr val="accent5">
                    <a:lumOff val="-29866"/>
                  </a:schemeClr>
                </a:solidFill>
                <a:latin typeface="Arial Black"/>
                <a:ea typeface="Arial Black"/>
                <a:cs typeface="Arial Black"/>
                <a:sym typeface="Arial Black"/>
              </a:defRPr>
            </a:lvl1pPr>
          </a:lstStyle>
          <a:p>
            <a:r>
              <a:t>SOZO:</a:t>
            </a:r>
          </a:p>
        </p:txBody>
      </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VAMOS"/>
          <p:cNvSpPr txBox="1"/>
          <p:nvPr/>
        </p:nvSpPr>
        <p:spPr>
          <a:xfrm>
            <a:off x="8701322" y="5150860"/>
            <a:ext cx="13353060" cy="12490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8100" b="0">
                <a:latin typeface="Arial"/>
                <a:ea typeface="Arial"/>
                <a:cs typeface="Arial"/>
                <a:sym typeface="Arial"/>
              </a:defRPr>
            </a:lvl1pPr>
          </a:lstStyle>
          <a:p>
            <a:r>
              <a:t>VAMOS</a:t>
            </a:r>
          </a:p>
        </p:txBody>
      </p:sp>
      <p:sp>
        <p:nvSpPr>
          <p:cNvPr id="231" name="REFLETIR"/>
          <p:cNvSpPr txBox="1"/>
          <p:nvPr/>
        </p:nvSpPr>
        <p:spPr>
          <a:xfrm>
            <a:off x="8701322" y="5848389"/>
            <a:ext cx="11217815" cy="2652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lnSpc>
                <a:spcPct val="117999"/>
              </a:lnSpc>
              <a:defRPr sz="15000" b="0">
                <a:solidFill>
                  <a:schemeClr val="accent5">
                    <a:lumOff val="-29866"/>
                  </a:schemeClr>
                </a:solidFill>
                <a:latin typeface="Arial Black"/>
                <a:ea typeface="Arial Black"/>
                <a:cs typeface="Arial Black"/>
                <a:sym typeface="Arial Black"/>
              </a:defRPr>
            </a:lvl1pPr>
          </a:lstStyle>
          <a:p>
            <a:r>
              <a:rPr dirty="0"/>
              <a:t>REFLETIR</a:t>
            </a:r>
            <a:r>
              <a:rPr lang="pt-BR" dirty="0"/>
              <a:t>.</a:t>
            </a:r>
            <a:endParaRPr dirty="0"/>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 name="jesus-2.png" descr="jesus-2.png"/>
          <p:cNvPicPr>
            <a:picLocks noChangeAspect="1"/>
          </p:cNvPicPr>
          <p:nvPr/>
        </p:nvPicPr>
        <p:blipFill>
          <a:blip r:embed="rId3"/>
          <a:srcRect r="84143" b="47509"/>
          <a:stretch>
            <a:fillRect/>
          </a:stretch>
        </p:blipFill>
        <p:spPr>
          <a:xfrm flipH="1">
            <a:off x="11847384" y="2520899"/>
            <a:ext cx="12303784" cy="11632633"/>
          </a:xfrm>
          <a:prstGeom prst="rect">
            <a:avLst/>
          </a:prstGeom>
          <a:ln w="12700">
            <a:miter lim="400000"/>
          </a:ln>
        </p:spPr>
      </p:pic>
      <p:sp>
        <p:nvSpPr>
          <p:cNvPr id="236" name="oferece vai além da simples cura de uma doença."/>
          <p:cNvSpPr txBox="1"/>
          <p:nvPr/>
        </p:nvSpPr>
        <p:spPr>
          <a:xfrm>
            <a:off x="3079023" y="6141242"/>
            <a:ext cx="10815027" cy="34265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90000"/>
              </a:lnSpc>
              <a:defRPr sz="8000" b="0" i="1">
                <a:latin typeface="Arial"/>
                <a:ea typeface="Arial"/>
                <a:cs typeface="Arial"/>
                <a:sym typeface="Arial"/>
              </a:defRPr>
            </a:lvl1pPr>
          </a:lstStyle>
          <a:p>
            <a:r>
              <a:rPr lang="pt-BR"/>
              <a:t>oferece vai além da simples cura de uma doença.</a:t>
            </a:r>
          </a:p>
        </p:txBody>
      </p:sp>
      <p:sp>
        <p:nvSpPr>
          <p:cNvPr id="237" name="A CURA QUE CRISTO"/>
          <p:cNvSpPr txBox="1"/>
          <p:nvPr/>
        </p:nvSpPr>
        <p:spPr>
          <a:xfrm>
            <a:off x="2071847" y="4982581"/>
            <a:ext cx="9917517" cy="1308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lnSpc>
                <a:spcPct val="117999"/>
              </a:lnSpc>
              <a:defRPr sz="6700" b="0">
                <a:solidFill>
                  <a:schemeClr val="accent5">
                    <a:lumOff val="-29866"/>
                  </a:schemeClr>
                </a:solidFill>
                <a:latin typeface="Arial Black"/>
                <a:ea typeface="Arial Black"/>
                <a:cs typeface="Arial Black"/>
                <a:sym typeface="Arial Black"/>
              </a:defRPr>
            </a:lvl1pPr>
          </a:lstStyle>
          <a:p>
            <a:r>
              <a:t>A CURA QUE CRISTO</a:t>
            </a:r>
          </a:p>
        </p:txBody>
      </p:sp>
      <p:pic>
        <p:nvPicPr>
          <p:cNvPr id="238" name="setas.png" descr="setas.png"/>
          <p:cNvPicPr>
            <a:picLocks noChangeAspect="1"/>
          </p:cNvPicPr>
          <p:nvPr/>
        </p:nvPicPr>
        <p:blipFill>
          <a:blip r:embed="rId4"/>
          <a:srcRect l="29254" t="52339" r="54967" b="5509"/>
          <a:stretch>
            <a:fillRect/>
          </a:stretch>
        </p:blipFill>
        <p:spPr>
          <a:xfrm rot="12877314">
            <a:off x="7204382" y="9289465"/>
            <a:ext cx="5089133" cy="2623167"/>
          </a:xfrm>
          <a:prstGeom prst="rect">
            <a:avLst/>
          </a:prstGeom>
          <a:ln w="12700">
            <a:miter lim="400000"/>
          </a:ln>
        </p:spPr>
      </p:pic>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 name="jesus-2.png" descr="jesus-2.png"/>
          <p:cNvPicPr>
            <a:picLocks noChangeAspect="1"/>
          </p:cNvPicPr>
          <p:nvPr/>
        </p:nvPicPr>
        <p:blipFill>
          <a:blip r:embed="rId3"/>
          <a:srcRect l="63659" t="10813" r="20484" b="49963"/>
          <a:stretch>
            <a:fillRect/>
          </a:stretch>
        </p:blipFill>
        <p:spPr>
          <a:xfrm flipH="1">
            <a:off x="993659" y="4216167"/>
            <a:ext cx="13243849" cy="9356668"/>
          </a:xfrm>
          <a:prstGeom prst="rect">
            <a:avLst/>
          </a:prstGeom>
          <a:ln w="12700">
            <a:miter lim="400000"/>
          </a:ln>
        </p:spPr>
      </p:pic>
      <p:sp>
        <p:nvSpPr>
          <p:cNvPr id="243" name="não há cura real para a humanidade."/>
          <p:cNvSpPr txBox="1"/>
          <p:nvPr/>
        </p:nvSpPr>
        <p:spPr>
          <a:xfrm>
            <a:off x="13611482" y="7349800"/>
            <a:ext cx="9617829" cy="23185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90000"/>
              </a:lnSpc>
              <a:defRPr sz="8000" b="0" i="1">
                <a:latin typeface="Arial"/>
                <a:ea typeface="Arial"/>
                <a:cs typeface="Arial"/>
                <a:sym typeface="Arial"/>
              </a:defRPr>
            </a:lvl1pPr>
          </a:lstStyle>
          <a:p>
            <a:r>
              <a:rPr lang="pt-BR"/>
              <a:t>não há cura real para a humanidade.</a:t>
            </a:r>
          </a:p>
        </p:txBody>
      </p:sp>
      <p:sp>
        <p:nvSpPr>
          <p:cNvPr id="244" name="SEM JESUS"/>
          <p:cNvSpPr txBox="1"/>
          <p:nvPr/>
        </p:nvSpPr>
        <p:spPr>
          <a:xfrm>
            <a:off x="12782824" y="6384540"/>
            <a:ext cx="5876609" cy="12414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lnSpc>
                <a:spcPct val="117999"/>
              </a:lnSpc>
              <a:defRPr sz="6700" b="0">
                <a:solidFill>
                  <a:schemeClr val="accent5">
                    <a:lumOff val="-29866"/>
                  </a:schemeClr>
                </a:solidFill>
                <a:latin typeface="Arial Black"/>
                <a:ea typeface="Arial Black"/>
                <a:cs typeface="Arial Black"/>
                <a:sym typeface="Arial Black"/>
              </a:defRPr>
            </a:lvl1pPr>
          </a:lstStyle>
          <a:p>
            <a:r>
              <a:rPr dirty="0"/>
              <a:t>SEM JESUS</a:t>
            </a:r>
            <a:r>
              <a:rPr lang="pt-BR" dirty="0"/>
              <a:t>,</a:t>
            </a:r>
            <a:endParaRPr dirty="0"/>
          </a:p>
        </p:txBody>
      </p:sp>
      <p:pic>
        <p:nvPicPr>
          <p:cNvPr id="245" name="setas.png" descr="setas.png"/>
          <p:cNvPicPr>
            <a:picLocks noChangeAspect="1"/>
          </p:cNvPicPr>
          <p:nvPr/>
        </p:nvPicPr>
        <p:blipFill>
          <a:blip r:embed="rId4"/>
          <a:srcRect l="46784" t="53514" r="37437" b="4334"/>
          <a:stretch>
            <a:fillRect/>
          </a:stretch>
        </p:blipFill>
        <p:spPr>
          <a:xfrm rot="12877314">
            <a:off x="17201294" y="10271305"/>
            <a:ext cx="5089133" cy="2623167"/>
          </a:xfrm>
          <a:prstGeom prst="rect">
            <a:avLst/>
          </a:prstGeom>
          <a:ln w="12700">
            <a:miter lim="400000"/>
          </a:ln>
        </p:spPr>
      </p:pic>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 name="interrocagacao.png" descr="interrocagacao.png"/>
          <p:cNvPicPr>
            <a:picLocks noChangeAspect="1"/>
          </p:cNvPicPr>
          <p:nvPr/>
        </p:nvPicPr>
        <p:blipFill>
          <a:blip r:embed="rId3"/>
          <a:srcRect l="78325" t="5452" b="1883"/>
          <a:stretch>
            <a:fillRect/>
          </a:stretch>
        </p:blipFill>
        <p:spPr>
          <a:xfrm>
            <a:off x="10453904" y="3965281"/>
            <a:ext cx="4093553" cy="5309275"/>
          </a:xfrm>
          <a:prstGeom prst="rect">
            <a:avLst/>
          </a:prstGeom>
          <a:ln w="12700">
            <a:miter lim="400000"/>
          </a:ln>
        </p:spPr>
      </p:pic>
      <p:sp>
        <p:nvSpPr>
          <p:cNvPr id="250" name="Você quer ser totalmente"/>
          <p:cNvSpPr txBox="1"/>
          <p:nvPr/>
        </p:nvSpPr>
        <p:spPr>
          <a:xfrm>
            <a:off x="1996103" y="5989838"/>
            <a:ext cx="10296931" cy="12602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defTabSz="457200">
              <a:lnSpc>
                <a:spcPct val="117999"/>
              </a:lnSpc>
              <a:defRPr sz="7000" b="0">
                <a:latin typeface="Arial"/>
                <a:ea typeface="Arial"/>
                <a:cs typeface="Arial"/>
                <a:sym typeface="Arial"/>
              </a:defRPr>
            </a:lvl1pPr>
          </a:lstStyle>
          <a:p>
            <a:r>
              <a:rPr lang="pt-BR"/>
              <a:t>Você quer ser totalmente</a:t>
            </a:r>
          </a:p>
        </p:txBody>
      </p:sp>
      <p:sp>
        <p:nvSpPr>
          <p:cNvPr id="251" name="CURADO"/>
          <p:cNvSpPr txBox="1"/>
          <p:nvPr/>
        </p:nvSpPr>
        <p:spPr>
          <a:xfrm>
            <a:off x="6211497" y="6967045"/>
            <a:ext cx="5739573" cy="1562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defTabSz="457200">
              <a:lnSpc>
                <a:spcPct val="80000"/>
              </a:lnSpc>
              <a:defRPr sz="8200" b="0">
                <a:solidFill>
                  <a:schemeClr val="accent5">
                    <a:lumOff val="-29866"/>
                  </a:schemeClr>
                </a:solidFill>
                <a:latin typeface="Arial Black"/>
                <a:ea typeface="Arial Black"/>
                <a:cs typeface="Arial Black"/>
                <a:sym typeface="Arial Black"/>
              </a:defRPr>
            </a:lvl1pPr>
          </a:lstStyle>
          <a:p>
            <a:r>
              <a:t>CURADO</a:t>
            </a:r>
          </a:p>
        </p:txBody>
      </p:sp>
      <p:pic>
        <p:nvPicPr>
          <p:cNvPr id="252" name="interrocagacao.png" descr="interrocagacao.png"/>
          <p:cNvPicPr>
            <a:picLocks noChangeAspect="1"/>
          </p:cNvPicPr>
          <p:nvPr/>
        </p:nvPicPr>
        <p:blipFill>
          <a:blip r:embed="rId3"/>
          <a:srcRect l="30593" t="5452" r="46856" b="1883"/>
          <a:stretch>
            <a:fillRect/>
          </a:stretch>
        </p:blipFill>
        <p:spPr>
          <a:xfrm>
            <a:off x="19082191" y="7654617"/>
            <a:ext cx="4258883" cy="5309275"/>
          </a:xfrm>
          <a:prstGeom prst="rect">
            <a:avLst/>
          </a:prstGeom>
          <a:ln w="12700">
            <a:miter lim="400000"/>
          </a:ln>
        </p:spPr>
      </p:pic>
      <p:sp>
        <p:nvSpPr>
          <p:cNvPr id="253" name="Você quer desfrutar da"/>
          <p:cNvSpPr txBox="1"/>
          <p:nvPr/>
        </p:nvSpPr>
        <p:spPr>
          <a:xfrm>
            <a:off x="10088841" y="9976701"/>
            <a:ext cx="10296931" cy="12602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defTabSz="457200">
              <a:lnSpc>
                <a:spcPct val="117999"/>
              </a:lnSpc>
              <a:defRPr sz="7000" b="0">
                <a:latin typeface="Arial"/>
                <a:ea typeface="Arial"/>
                <a:cs typeface="Arial"/>
                <a:sym typeface="Arial"/>
              </a:defRPr>
            </a:lvl1pPr>
          </a:lstStyle>
          <a:p>
            <a:r>
              <a:rPr lang="pt-BR"/>
              <a:t>Você quer desfrutar da</a:t>
            </a:r>
          </a:p>
        </p:txBody>
      </p:sp>
      <p:sp>
        <p:nvSpPr>
          <p:cNvPr id="254" name="SALVAÇÃO"/>
          <p:cNvSpPr txBox="1"/>
          <p:nvPr/>
        </p:nvSpPr>
        <p:spPr>
          <a:xfrm>
            <a:off x="13857479" y="10953908"/>
            <a:ext cx="6692125" cy="1562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defTabSz="457200">
              <a:lnSpc>
                <a:spcPct val="80000"/>
              </a:lnSpc>
              <a:defRPr sz="8200" b="0">
                <a:solidFill>
                  <a:schemeClr val="accent5">
                    <a:lumOff val="-29866"/>
                  </a:schemeClr>
                </a:solidFill>
                <a:latin typeface="Arial Black"/>
                <a:ea typeface="Arial Black"/>
                <a:cs typeface="Arial Black"/>
                <a:sym typeface="Arial Black"/>
              </a:defRPr>
            </a:lvl1pPr>
          </a:lstStyle>
          <a:p>
            <a:r>
              <a:t>SALVAÇÃO</a:t>
            </a: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Henry Dunant"/>
          <p:cNvSpPr txBox="1"/>
          <p:nvPr/>
        </p:nvSpPr>
        <p:spPr>
          <a:xfrm>
            <a:off x="7548517" y="4086626"/>
            <a:ext cx="3952145" cy="7433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90000"/>
              </a:lnSpc>
              <a:defRPr sz="4500" b="0">
                <a:latin typeface="Arial"/>
                <a:ea typeface="Arial"/>
                <a:cs typeface="Arial"/>
                <a:sym typeface="Arial"/>
              </a:defRPr>
            </a:lvl1pPr>
          </a:lstStyle>
          <a:p>
            <a:r>
              <a:t>Henry Dunant</a:t>
            </a:r>
          </a:p>
        </p:txBody>
      </p:sp>
      <p:pic>
        <p:nvPicPr>
          <p:cNvPr id="77" name="setas.png" descr="setas.png"/>
          <p:cNvPicPr>
            <a:picLocks noChangeAspect="1"/>
          </p:cNvPicPr>
          <p:nvPr/>
        </p:nvPicPr>
        <p:blipFill>
          <a:blip r:embed="rId3"/>
          <a:srcRect l="18670" r="73182" b="49355"/>
          <a:stretch>
            <a:fillRect/>
          </a:stretch>
        </p:blipFill>
        <p:spPr>
          <a:xfrm rot="16016909">
            <a:off x="12803453" y="8816811"/>
            <a:ext cx="1990205" cy="2386941"/>
          </a:xfrm>
          <a:prstGeom prst="rect">
            <a:avLst/>
          </a:prstGeom>
          <a:ln w="12700">
            <a:miter lim="400000"/>
          </a:ln>
        </p:spPr>
      </p:pic>
      <p:pic>
        <p:nvPicPr>
          <p:cNvPr id="78" name="crus-vermelha.png" descr="crus-vermelha.png"/>
          <p:cNvPicPr>
            <a:picLocks noChangeAspect="1"/>
          </p:cNvPicPr>
          <p:nvPr/>
        </p:nvPicPr>
        <p:blipFill>
          <a:blip r:embed="rId4"/>
          <a:srcRect r="62915" b="4404"/>
          <a:stretch>
            <a:fillRect/>
          </a:stretch>
        </p:blipFill>
        <p:spPr>
          <a:xfrm>
            <a:off x="1287413" y="2728515"/>
            <a:ext cx="5143448" cy="8258908"/>
          </a:xfrm>
          <a:prstGeom prst="rect">
            <a:avLst/>
          </a:prstGeom>
          <a:ln w="12700">
            <a:miter lim="400000"/>
          </a:ln>
        </p:spPr>
      </p:pic>
      <p:pic>
        <p:nvPicPr>
          <p:cNvPr id="79" name="crus-vermelha.png" descr="crus-vermelha.png"/>
          <p:cNvPicPr>
            <a:picLocks noChangeAspect="1"/>
          </p:cNvPicPr>
          <p:nvPr/>
        </p:nvPicPr>
        <p:blipFill>
          <a:blip r:embed="rId4"/>
          <a:srcRect l="42045" t="18178" r="706" b="12840"/>
          <a:stretch>
            <a:fillRect/>
          </a:stretch>
        </p:blipFill>
        <p:spPr>
          <a:xfrm>
            <a:off x="14706861" y="6170945"/>
            <a:ext cx="9581228" cy="7191476"/>
          </a:xfrm>
          <a:prstGeom prst="rect">
            <a:avLst/>
          </a:prstGeom>
          <a:ln w="12700">
            <a:miter lim="400000"/>
          </a:ln>
        </p:spPr>
      </p:pic>
      <p:pic>
        <p:nvPicPr>
          <p:cNvPr id="80" name="setas.png" descr="setas.png"/>
          <p:cNvPicPr>
            <a:picLocks noChangeAspect="1"/>
          </p:cNvPicPr>
          <p:nvPr/>
        </p:nvPicPr>
        <p:blipFill>
          <a:blip r:embed="rId3"/>
          <a:srcRect l="92482" t="8951" b="40404"/>
          <a:stretch>
            <a:fillRect/>
          </a:stretch>
        </p:blipFill>
        <p:spPr>
          <a:xfrm>
            <a:off x="6456168" y="3919321"/>
            <a:ext cx="829248" cy="1077848"/>
          </a:xfrm>
          <a:prstGeom prst="rect">
            <a:avLst/>
          </a:prstGeom>
          <a:ln w="12700">
            <a:miter lim="400000"/>
          </a:ln>
        </p:spPr>
      </p:pic>
      <p:sp>
        <p:nvSpPr>
          <p:cNvPr id="81" name="jovem suíço (1828-1910)"/>
          <p:cNvSpPr txBox="1"/>
          <p:nvPr/>
        </p:nvSpPr>
        <p:spPr>
          <a:xfrm>
            <a:off x="7608022" y="4733358"/>
            <a:ext cx="4639248" cy="5209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90000"/>
              </a:lnSpc>
              <a:defRPr b="0" i="1">
                <a:solidFill>
                  <a:schemeClr val="accent5"/>
                </a:solidFill>
                <a:latin typeface="Arial"/>
                <a:ea typeface="Arial"/>
                <a:cs typeface="Arial"/>
                <a:sym typeface="Arial"/>
              </a:defRPr>
            </a:lvl1pPr>
          </a:lstStyle>
          <a:p>
            <a:r>
              <a:rPr lang="pt-BR"/>
              <a:t>jovem suíço (1828-1910)</a:t>
            </a:r>
          </a:p>
        </p:txBody>
      </p:sp>
      <p:sp>
        <p:nvSpPr>
          <p:cNvPr id="82" name="Federação Internacional das Sociedades da Cruz Vermelha e do Crescente Vermelho"/>
          <p:cNvSpPr txBox="1"/>
          <p:nvPr/>
        </p:nvSpPr>
        <p:spPr>
          <a:xfrm>
            <a:off x="7644027" y="5957878"/>
            <a:ext cx="10558248" cy="30032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4800" b="0">
                <a:solidFill>
                  <a:schemeClr val="accent5">
                    <a:lumOff val="-29866"/>
                  </a:schemeClr>
                </a:solidFill>
                <a:latin typeface="Arial Black"/>
                <a:ea typeface="Arial Black"/>
                <a:cs typeface="Arial Black"/>
                <a:sym typeface="Arial Black"/>
              </a:defRPr>
            </a:lvl1pPr>
          </a:lstStyle>
          <a:p>
            <a:r>
              <a:t>Federação Internacional das Sociedades da Cruz Vermelha e do Crescente Vermelho</a:t>
            </a: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Henry Dunant"/>
          <p:cNvSpPr txBox="1"/>
          <p:nvPr/>
        </p:nvSpPr>
        <p:spPr>
          <a:xfrm>
            <a:off x="8748907" y="4967499"/>
            <a:ext cx="3952145" cy="7433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90000"/>
              </a:lnSpc>
              <a:defRPr sz="4500" b="0">
                <a:latin typeface="Arial"/>
                <a:ea typeface="Arial"/>
                <a:cs typeface="Arial"/>
                <a:sym typeface="Arial"/>
              </a:defRPr>
            </a:lvl1pPr>
          </a:lstStyle>
          <a:p>
            <a:r>
              <a:t>Henry Dunant</a:t>
            </a:r>
          </a:p>
        </p:txBody>
      </p:sp>
      <p:pic>
        <p:nvPicPr>
          <p:cNvPr id="87" name="crus-vermelha.png" descr="crus-vermelha.png"/>
          <p:cNvPicPr>
            <a:picLocks noChangeAspect="1"/>
          </p:cNvPicPr>
          <p:nvPr/>
        </p:nvPicPr>
        <p:blipFill>
          <a:blip r:embed="rId3"/>
          <a:srcRect r="62915" b="4404"/>
          <a:stretch>
            <a:fillRect/>
          </a:stretch>
        </p:blipFill>
        <p:spPr>
          <a:xfrm>
            <a:off x="2577061" y="3877164"/>
            <a:ext cx="5143448" cy="8258907"/>
          </a:xfrm>
          <a:prstGeom prst="rect">
            <a:avLst/>
          </a:prstGeom>
          <a:ln w="12700">
            <a:miter lim="400000"/>
          </a:ln>
        </p:spPr>
      </p:pic>
      <p:pic>
        <p:nvPicPr>
          <p:cNvPr id="88" name="crus-vermelha.png" descr="crus-vermelha.png"/>
          <p:cNvPicPr>
            <a:picLocks noChangeAspect="1"/>
          </p:cNvPicPr>
          <p:nvPr/>
        </p:nvPicPr>
        <p:blipFill>
          <a:blip r:embed="rId3"/>
          <a:srcRect l="42045" t="18178" r="706" b="12840"/>
          <a:stretch>
            <a:fillRect/>
          </a:stretch>
        </p:blipFill>
        <p:spPr>
          <a:xfrm>
            <a:off x="3911231" y="8320513"/>
            <a:ext cx="4933568" cy="3703036"/>
          </a:xfrm>
          <a:prstGeom prst="rect">
            <a:avLst/>
          </a:prstGeom>
          <a:ln w="12700">
            <a:miter lim="400000"/>
          </a:ln>
        </p:spPr>
      </p:pic>
      <p:pic>
        <p:nvPicPr>
          <p:cNvPr id="89" name="setas.png" descr="setas.png"/>
          <p:cNvPicPr>
            <a:picLocks noChangeAspect="1"/>
          </p:cNvPicPr>
          <p:nvPr/>
        </p:nvPicPr>
        <p:blipFill>
          <a:blip r:embed="rId4"/>
          <a:srcRect l="92482" t="8951" b="40404"/>
          <a:stretch>
            <a:fillRect/>
          </a:stretch>
        </p:blipFill>
        <p:spPr>
          <a:xfrm>
            <a:off x="7656558" y="4800195"/>
            <a:ext cx="829248" cy="1077848"/>
          </a:xfrm>
          <a:prstGeom prst="rect">
            <a:avLst/>
          </a:prstGeom>
          <a:ln w="12700">
            <a:miter lim="400000"/>
          </a:ln>
        </p:spPr>
      </p:pic>
      <p:sp>
        <p:nvSpPr>
          <p:cNvPr id="90" name="jovem suíço (1828-1910)"/>
          <p:cNvSpPr txBox="1"/>
          <p:nvPr/>
        </p:nvSpPr>
        <p:spPr>
          <a:xfrm>
            <a:off x="8808412" y="5614232"/>
            <a:ext cx="4639248" cy="5209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90000"/>
              </a:lnSpc>
              <a:defRPr b="0" i="1">
                <a:solidFill>
                  <a:schemeClr val="accent5"/>
                </a:solidFill>
                <a:latin typeface="Arial"/>
                <a:ea typeface="Arial"/>
                <a:cs typeface="Arial"/>
                <a:sym typeface="Arial"/>
              </a:defRPr>
            </a:lvl1pPr>
          </a:lstStyle>
          <a:p>
            <a:r>
              <a:rPr lang="pt-BR"/>
              <a:t>jovem suíço (1828-1910)</a:t>
            </a:r>
          </a:p>
        </p:txBody>
      </p:sp>
      <p:pic>
        <p:nvPicPr>
          <p:cNvPr id="91" name="setas.png" descr="setas.png"/>
          <p:cNvPicPr>
            <a:picLocks noChangeAspect="1"/>
          </p:cNvPicPr>
          <p:nvPr/>
        </p:nvPicPr>
        <p:blipFill>
          <a:blip r:embed="rId4"/>
          <a:srcRect l="19297" t="47662" r="72555" b="1692"/>
          <a:stretch>
            <a:fillRect/>
          </a:stretch>
        </p:blipFill>
        <p:spPr>
          <a:xfrm rot="7866135" flipH="1">
            <a:off x="9144371" y="8276144"/>
            <a:ext cx="3161250" cy="3791426"/>
          </a:xfrm>
          <a:prstGeom prst="rect">
            <a:avLst/>
          </a:prstGeom>
          <a:ln w="12700">
            <a:miter lim="400000"/>
          </a:ln>
        </p:spPr>
      </p:pic>
      <p:sp>
        <p:nvSpPr>
          <p:cNvPr id="92" name="“se não fosse pelo cristianismo, não teria havido Cruz Vermelha e, consequentemente, nem Crescente Vermelho”"/>
          <p:cNvSpPr txBox="1"/>
          <p:nvPr/>
        </p:nvSpPr>
        <p:spPr>
          <a:xfrm>
            <a:off x="12414742" y="7556550"/>
            <a:ext cx="9392197" cy="42688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0000"/>
              </a:lnSpc>
              <a:defRPr sz="5000" b="0" i="1">
                <a:latin typeface="Arial"/>
                <a:ea typeface="Arial"/>
                <a:cs typeface="Arial"/>
                <a:sym typeface="Arial"/>
              </a:defRPr>
            </a:lvl1pPr>
          </a:lstStyle>
          <a:p>
            <a:r>
              <a:rPr lang="pt-BR" dirty="0"/>
              <a:t>“Se não fosse pelo cristianismo, não teria havido a Cruz Vermelha e, consequentemente, não haveria o Crescente Vermelho.”</a:t>
            </a: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SEU CURADOR"/>
          <p:cNvSpPr txBox="1"/>
          <p:nvPr/>
        </p:nvSpPr>
        <p:spPr>
          <a:xfrm>
            <a:off x="8670727" y="7477318"/>
            <a:ext cx="13353060" cy="12490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8100" b="0">
                <a:latin typeface="Arial"/>
                <a:ea typeface="Arial"/>
                <a:cs typeface="Arial"/>
                <a:sym typeface="Arial"/>
              </a:defRPr>
            </a:lvl1pPr>
          </a:lstStyle>
          <a:p>
            <a:r>
              <a:t>SEU CURADOR</a:t>
            </a:r>
          </a:p>
        </p:txBody>
      </p:sp>
      <p:sp>
        <p:nvSpPr>
          <p:cNvPr id="97" name="JESUS"/>
          <p:cNvSpPr txBox="1"/>
          <p:nvPr/>
        </p:nvSpPr>
        <p:spPr>
          <a:xfrm>
            <a:off x="8670727" y="5054185"/>
            <a:ext cx="7798610" cy="2652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lnSpc>
                <a:spcPct val="117999"/>
              </a:lnSpc>
              <a:defRPr sz="15000" b="0">
                <a:solidFill>
                  <a:schemeClr val="accent5">
                    <a:lumOff val="-29866"/>
                  </a:schemeClr>
                </a:solidFill>
                <a:latin typeface="Arial Black"/>
                <a:ea typeface="Arial Black"/>
                <a:cs typeface="Arial Black"/>
                <a:sym typeface="Arial Black"/>
              </a:defRPr>
            </a:lvl1pPr>
          </a:lstStyle>
          <a:p>
            <a:r>
              <a:rPr dirty="0"/>
              <a:t>JESUS</a:t>
            </a:r>
            <a:r>
              <a:rPr lang="pt-BR" dirty="0"/>
              <a:t>,</a:t>
            </a:r>
            <a:endParaRPr dirty="0"/>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jesus-2.png" descr="jesus-2.png"/>
          <p:cNvPicPr>
            <a:picLocks noChangeAspect="1"/>
          </p:cNvPicPr>
          <p:nvPr/>
        </p:nvPicPr>
        <p:blipFill>
          <a:blip r:embed="rId3"/>
          <a:srcRect l="5791" t="63808" r="83957" b="3757"/>
          <a:stretch>
            <a:fillRect/>
          </a:stretch>
        </p:blipFill>
        <p:spPr>
          <a:xfrm>
            <a:off x="-119213" y="2701860"/>
            <a:ext cx="11888532" cy="10742836"/>
          </a:xfrm>
          <a:prstGeom prst="rect">
            <a:avLst/>
          </a:prstGeom>
          <a:ln w="12700">
            <a:miter lim="400000"/>
          </a:ln>
        </p:spPr>
      </p:pic>
      <p:sp>
        <p:nvSpPr>
          <p:cNvPr id="102" name="a medicina e os avanços na área da saúde não eram os melhores quando comparados aos nossos dias."/>
          <p:cNvSpPr txBox="1"/>
          <p:nvPr/>
        </p:nvSpPr>
        <p:spPr>
          <a:xfrm>
            <a:off x="13107820" y="5599273"/>
            <a:ext cx="10815027" cy="67505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90000"/>
              </a:lnSpc>
              <a:defRPr sz="8000" b="0">
                <a:latin typeface="Arial"/>
                <a:ea typeface="Arial"/>
                <a:cs typeface="Arial"/>
                <a:sym typeface="Arial"/>
              </a:defRPr>
            </a:lvl1pPr>
          </a:lstStyle>
          <a:p>
            <a:r>
              <a:rPr lang="pt-BR" dirty="0"/>
              <a:t>a medicina e os avanços na área da saúde não eram os melhores quando comparados aos dos nossos dias.</a:t>
            </a:r>
          </a:p>
        </p:txBody>
      </p:sp>
      <p:pic>
        <p:nvPicPr>
          <p:cNvPr id="103" name="setas.png" descr="setas.png"/>
          <p:cNvPicPr>
            <a:picLocks noChangeAspect="1"/>
          </p:cNvPicPr>
          <p:nvPr/>
        </p:nvPicPr>
        <p:blipFill>
          <a:blip r:embed="rId4"/>
          <a:srcRect l="18670" r="73182" b="49355"/>
          <a:stretch>
            <a:fillRect/>
          </a:stretch>
        </p:blipFill>
        <p:spPr>
          <a:xfrm rot="7794034" flipH="1">
            <a:off x="10380169" y="5930798"/>
            <a:ext cx="1990206" cy="2386941"/>
          </a:xfrm>
          <a:prstGeom prst="rect">
            <a:avLst/>
          </a:prstGeom>
          <a:ln w="12700">
            <a:miter lim="400000"/>
          </a:ln>
        </p:spPr>
      </p:pic>
      <p:sp>
        <p:nvSpPr>
          <p:cNvPr id="104" name="Na época de Jesus,"/>
          <p:cNvSpPr txBox="1"/>
          <p:nvPr/>
        </p:nvSpPr>
        <p:spPr>
          <a:xfrm>
            <a:off x="12160150" y="4459146"/>
            <a:ext cx="11105604" cy="1462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lnSpc>
                <a:spcPct val="117999"/>
              </a:lnSpc>
              <a:defRPr sz="8000" b="0">
                <a:solidFill>
                  <a:schemeClr val="accent5">
                    <a:lumOff val="-29866"/>
                  </a:schemeClr>
                </a:solidFill>
                <a:latin typeface="Arial Black"/>
                <a:ea typeface="Arial Black"/>
                <a:cs typeface="Arial Black"/>
                <a:sym typeface="Arial Black"/>
              </a:defRPr>
            </a:lvl1pPr>
          </a:lstStyle>
          <a:p>
            <a:r>
              <a:rPr lang="pt-BR"/>
              <a:t>Na época de Jesus,</a:t>
            </a: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 name="biblias.png" descr="biblias.png"/>
          <p:cNvPicPr>
            <a:picLocks noChangeAspect="1"/>
          </p:cNvPicPr>
          <p:nvPr/>
        </p:nvPicPr>
        <p:blipFill>
          <a:blip r:embed="rId3"/>
          <a:srcRect l="64932" r="16902" b="68531"/>
          <a:stretch>
            <a:fillRect/>
          </a:stretch>
        </p:blipFill>
        <p:spPr>
          <a:xfrm>
            <a:off x="12288572" y="5196192"/>
            <a:ext cx="12408813" cy="8036612"/>
          </a:xfrm>
          <a:prstGeom prst="rect">
            <a:avLst/>
          </a:prstGeom>
          <a:ln w="12700">
            <a:miter lim="400000"/>
          </a:ln>
        </p:spPr>
      </p:pic>
      <p:grpSp>
        <p:nvGrpSpPr>
          <p:cNvPr id="114" name="Agrupar"/>
          <p:cNvGrpSpPr/>
          <p:nvPr/>
        </p:nvGrpSpPr>
        <p:grpSpPr>
          <a:xfrm>
            <a:off x="846019" y="3280670"/>
            <a:ext cx="11577167" cy="1868132"/>
            <a:chOff x="0" y="0"/>
            <a:chExt cx="11577165" cy="1868131"/>
          </a:xfrm>
        </p:grpSpPr>
        <p:sp>
          <p:nvSpPr>
            <p:cNvPr id="109" name="Linha"/>
            <p:cNvSpPr/>
            <p:nvPr/>
          </p:nvSpPr>
          <p:spPr>
            <a:xfrm>
              <a:off x="287810" y="740107"/>
              <a:ext cx="7025136" cy="8872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38100" cap="flat">
              <a:solidFill>
                <a:srgbClr val="6C1E22"/>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10" name="Forma"/>
            <p:cNvSpPr/>
            <p:nvPr/>
          </p:nvSpPr>
          <p:spPr>
            <a:xfrm rot="10800000">
              <a:off x="528275" y="-1"/>
              <a:ext cx="11048891" cy="1354051"/>
            </a:xfrm>
            <a:custGeom>
              <a:avLst/>
              <a:gdLst/>
              <a:ahLst/>
              <a:cxnLst>
                <a:cxn ang="0">
                  <a:pos x="wd2" y="hd2"/>
                </a:cxn>
                <a:cxn ang="5400000">
                  <a:pos x="wd2" y="hd2"/>
                </a:cxn>
                <a:cxn ang="10800000">
                  <a:pos x="wd2" y="hd2"/>
                </a:cxn>
                <a:cxn ang="16200000">
                  <a:pos x="wd2" y="hd2"/>
                </a:cxn>
              </a:cxnLst>
              <a:rect l="0" t="0" r="r" b="b"/>
              <a:pathLst>
                <a:path w="21600" h="21600" extrusionOk="0">
                  <a:moveTo>
                    <a:pt x="1108" y="203"/>
                  </a:moveTo>
                  <a:lnTo>
                    <a:pt x="21600" y="0"/>
                  </a:lnTo>
                  <a:lnTo>
                    <a:pt x="20332" y="21397"/>
                  </a:lnTo>
                  <a:lnTo>
                    <a:pt x="0" y="21600"/>
                  </a:lnTo>
                  <a:lnTo>
                    <a:pt x="1108" y="203"/>
                  </a:lnTo>
                  <a:close/>
                </a:path>
              </a:pathLst>
            </a:custGeom>
            <a:solidFill>
              <a:srgbClr val="6C1E22"/>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11" name="3 CONCEITOS DE DOENÇA NO NT"/>
            <p:cNvSpPr txBox="1"/>
            <p:nvPr/>
          </p:nvSpPr>
          <p:spPr>
            <a:xfrm>
              <a:off x="1381840" y="330151"/>
              <a:ext cx="8857060" cy="6937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lgn="l">
                <a:defRPr sz="4200">
                  <a:solidFill>
                    <a:srgbClr val="FFFFFF"/>
                  </a:solidFill>
                  <a:latin typeface="Arial"/>
                  <a:ea typeface="Arial"/>
                  <a:cs typeface="Arial"/>
                  <a:sym typeface="Arial"/>
                </a:defRPr>
              </a:lvl1pPr>
            </a:lstStyle>
            <a:p>
              <a:r>
                <a:t>3 CONCEITOS DE DOENÇA NO NT</a:t>
              </a:r>
            </a:p>
          </p:txBody>
        </p:sp>
        <p:sp>
          <p:nvSpPr>
            <p:cNvPr id="112" name="Forma"/>
            <p:cNvSpPr/>
            <p:nvPr/>
          </p:nvSpPr>
          <p:spPr>
            <a:xfrm>
              <a:off x="5527417" y="1439333"/>
              <a:ext cx="2898449" cy="428798"/>
            </a:xfrm>
            <a:custGeom>
              <a:avLst/>
              <a:gdLst/>
              <a:ahLst/>
              <a:cxnLst>
                <a:cxn ang="0">
                  <a:pos x="wd2" y="hd2"/>
                </a:cxn>
                <a:cxn ang="5400000">
                  <a:pos x="wd2" y="hd2"/>
                </a:cxn>
                <a:cxn ang="10800000">
                  <a:pos x="wd2" y="hd2"/>
                </a:cxn>
                <a:cxn ang="16200000">
                  <a:pos x="wd2" y="hd2"/>
                </a:cxn>
              </a:cxnLst>
              <a:rect l="0" t="0" r="r" b="b"/>
              <a:pathLst>
                <a:path w="21600" h="21600" extrusionOk="0">
                  <a:moveTo>
                    <a:pt x="2015" y="203"/>
                  </a:moveTo>
                  <a:lnTo>
                    <a:pt x="21600" y="0"/>
                  </a:lnTo>
                  <a:lnTo>
                    <a:pt x="20070" y="21397"/>
                  </a:lnTo>
                  <a:lnTo>
                    <a:pt x="0" y="21600"/>
                  </a:lnTo>
                  <a:lnTo>
                    <a:pt x="2015" y="203"/>
                  </a:lnTo>
                  <a:close/>
                </a:path>
              </a:pathLst>
            </a:custGeom>
            <a:gradFill flip="none" rotWithShape="1">
              <a:gsLst>
                <a:gs pos="0">
                  <a:srgbClr val="FF2600"/>
                </a:gs>
                <a:gs pos="100000">
                  <a:schemeClr val="accent5">
                    <a:lumOff val="-29866"/>
                  </a:schemeClr>
                </a:gs>
              </a:gsLst>
              <a:lin ang="5400000"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13" name="Forma"/>
            <p:cNvSpPr/>
            <p:nvPr/>
          </p:nvSpPr>
          <p:spPr>
            <a:xfrm rot="10800000">
              <a:off x="0" y="13904"/>
              <a:ext cx="1002645" cy="876552"/>
            </a:xfrm>
            <a:custGeom>
              <a:avLst/>
              <a:gdLst/>
              <a:ahLst/>
              <a:cxnLst>
                <a:cxn ang="0">
                  <a:pos x="wd2" y="hd2"/>
                </a:cxn>
                <a:cxn ang="5400000">
                  <a:pos x="wd2" y="hd2"/>
                </a:cxn>
                <a:cxn ang="10800000">
                  <a:pos x="wd2" y="hd2"/>
                </a:cxn>
                <a:cxn ang="16200000">
                  <a:pos x="wd2" y="hd2"/>
                </a:cxn>
              </a:cxnLst>
              <a:rect l="0" t="0" r="r" b="b"/>
              <a:pathLst>
                <a:path w="21600" h="21600" extrusionOk="0">
                  <a:moveTo>
                    <a:pt x="8803" y="24"/>
                  </a:moveTo>
                  <a:lnTo>
                    <a:pt x="21600" y="0"/>
                  </a:lnTo>
                  <a:lnTo>
                    <a:pt x="21235" y="21551"/>
                  </a:lnTo>
                  <a:lnTo>
                    <a:pt x="0" y="21600"/>
                  </a:lnTo>
                  <a:lnTo>
                    <a:pt x="8803" y="24"/>
                  </a:lnTo>
                  <a:close/>
                </a:path>
              </a:pathLst>
            </a:custGeom>
            <a:gradFill flip="none" rotWithShape="1">
              <a:gsLst>
                <a:gs pos="0">
                  <a:srgbClr val="FF2600"/>
                </a:gs>
                <a:gs pos="100000">
                  <a:schemeClr val="accent5">
                    <a:lumOff val="-29866"/>
                  </a:schemeClr>
                </a:gs>
              </a:gsLst>
              <a:lin ang="5400000"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pSp>
        <p:nvGrpSpPr>
          <p:cNvPr id="117" name="Agrupar"/>
          <p:cNvGrpSpPr/>
          <p:nvPr/>
        </p:nvGrpSpPr>
        <p:grpSpPr>
          <a:xfrm>
            <a:off x="1064347" y="8842926"/>
            <a:ext cx="743251" cy="743251"/>
            <a:chOff x="0" y="0"/>
            <a:chExt cx="743250" cy="743250"/>
          </a:xfrm>
        </p:grpSpPr>
        <p:sp>
          <p:nvSpPr>
            <p:cNvPr id="115" name="Círculo"/>
            <p:cNvSpPr/>
            <p:nvPr/>
          </p:nvSpPr>
          <p:spPr>
            <a:xfrm>
              <a:off x="0" y="0"/>
              <a:ext cx="743251" cy="743251"/>
            </a:xfrm>
            <a:prstGeom prst="ellipse">
              <a:avLst/>
            </a:prstGeom>
            <a:solidFill>
              <a:srgbClr val="000000"/>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16" name="2ª"/>
            <p:cNvSpPr/>
            <p:nvPr/>
          </p:nvSpPr>
          <p:spPr>
            <a:xfrm>
              <a:off x="35889" y="35889"/>
              <a:ext cx="671472" cy="671472"/>
            </a:xfrm>
            <a:prstGeom prst="ellipse">
              <a:avLst/>
            </a:prstGeom>
            <a:gradFill flip="none" rotWithShape="1">
              <a:gsLst>
                <a:gs pos="0">
                  <a:schemeClr val="accent4"/>
                </a:gs>
                <a:gs pos="100000">
                  <a:schemeClr val="accent4">
                    <a:hueOff val="-1081314"/>
                    <a:satOff val="4338"/>
                    <a:lumOff val="-8931"/>
                  </a:schemeClr>
                </a:gs>
              </a:gsLst>
              <a:lin ang="5400000" scaled="0"/>
            </a:gra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defRPr>
                  <a:solidFill>
                    <a:srgbClr val="FFFFFF"/>
                  </a:solidFill>
                  <a:latin typeface="Arial"/>
                  <a:ea typeface="Arial"/>
                  <a:cs typeface="Arial"/>
                  <a:sym typeface="Arial"/>
                </a:defRPr>
              </a:lvl1pPr>
            </a:lstStyle>
            <a:p>
              <a:r>
                <a:t>2ª</a:t>
              </a:r>
            </a:p>
          </p:txBody>
        </p:sp>
      </p:grpSp>
      <p:grpSp>
        <p:nvGrpSpPr>
          <p:cNvPr id="120" name="Agrupar"/>
          <p:cNvGrpSpPr/>
          <p:nvPr/>
        </p:nvGrpSpPr>
        <p:grpSpPr>
          <a:xfrm>
            <a:off x="1064347" y="10500406"/>
            <a:ext cx="743251" cy="743251"/>
            <a:chOff x="0" y="0"/>
            <a:chExt cx="743250" cy="743250"/>
          </a:xfrm>
        </p:grpSpPr>
        <p:sp>
          <p:nvSpPr>
            <p:cNvPr id="118" name="Círculo"/>
            <p:cNvSpPr/>
            <p:nvPr/>
          </p:nvSpPr>
          <p:spPr>
            <a:xfrm>
              <a:off x="0" y="0"/>
              <a:ext cx="743251" cy="743251"/>
            </a:xfrm>
            <a:prstGeom prst="ellipse">
              <a:avLst/>
            </a:prstGeom>
            <a:solidFill>
              <a:srgbClr val="000000"/>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19" name="3ª"/>
            <p:cNvSpPr/>
            <p:nvPr/>
          </p:nvSpPr>
          <p:spPr>
            <a:xfrm>
              <a:off x="35889" y="35889"/>
              <a:ext cx="671472" cy="671472"/>
            </a:xfrm>
            <a:prstGeom prst="ellipse">
              <a:avLst/>
            </a:prstGeom>
            <a:gradFill flip="none" rotWithShape="1">
              <a:gsLst>
                <a:gs pos="0">
                  <a:schemeClr val="accent1"/>
                </a:gs>
                <a:gs pos="100000">
                  <a:schemeClr val="accent1">
                    <a:hueOff val="114395"/>
                    <a:lumOff val="-24975"/>
                  </a:schemeClr>
                </a:gs>
              </a:gsLst>
              <a:lin ang="5400000" scaled="0"/>
            </a:gra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defRPr>
                  <a:solidFill>
                    <a:srgbClr val="FFFFFF"/>
                  </a:solidFill>
                  <a:latin typeface="Arial"/>
                  <a:ea typeface="Arial"/>
                  <a:cs typeface="Arial"/>
                  <a:sym typeface="Arial"/>
                </a:defRPr>
              </a:lvl1pPr>
            </a:lstStyle>
            <a:p>
              <a:r>
                <a:t>3ª</a:t>
              </a:r>
            </a:p>
          </p:txBody>
        </p:sp>
      </p:grpSp>
      <p:grpSp>
        <p:nvGrpSpPr>
          <p:cNvPr id="123" name="Agrupar"/>
          <p:cNvGrpSpPr/>
          <p:nvPr/>
        </p:nvGrpSpPr>
        <p:grpSpPr>
          <a:xfrm>
            <a:off x="1064347" y="7180605"/>
            <a:ext cx="743251" cy="743251"/>
            <a:chOff x="0" y="0"/>
            <a:chExt cx="743250" cy="743250"/>
          </a:xfrm>
        </p:grpSpPr>
        <p:sp>
          <p:nvSpPr>
            <p:cNvPr id="121" name="Círculo"/>
            <p:cNvSpPr/>
            <p:nvPr/>
          </p:nvSpPr>
          <p:spPr>
            <a:xfrm>
              <a:off x="0" y="0"/>
              <a:ext cx="743251" cy="743251"/>
            </a:xfrm>
            <a:prstGeom prst="ellipse">
              <a:avLst/>
            </a:prstGeom>
            <a:solidFill>
              <a:srgbClr val="000000"/>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22" name="1º"/>
            <p:cNvSpPr/>
            <p:nvPr/>
          </p:nvSpPr>
          <p:spPr>
            <a:xfrm>
              <a:off x="35889" y="35889"/>
              <a:ext cx="671472" cy="671472"/>
            </a:xfrm>
            <a:prstGeom prst="ellipse">
              <a:avLst/>
            </a:prstGeom>
            <a:gradFill flip="none" rotWithShape="1">
              <a:gsLst>
                <a:gs pos="0">
                  <a:schemeClr val="accent5"/>
                </a:gs>
                <a:gs pos="100000">
                  <a:schemeClr val="accent5">
                    <a:hueOff val="-82419"/>
                    <a:satOff val="-9513"/>
                    <a:lumOff val="-16343"/>
                  </a:schemeClr>
                </a:gs>
              </a:gsLst>
              <a:lin ang="5400000" scaled="0"/>
            </a:gra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defRPr>
                  <a:solidFill>
                    <a:srgbClr val="FFFFFF"/>
                  </a:solidFill>
                  <a:latin typeface="Arial"/>
                  <a:ea typeface="Arial"/>
                  <a:cs typeface="Arial"/>
                  <a:sym typeface="Arial"/>
                </a:defRPr>
              </a:lvl1pPr>
            </a:lstStyle>
            <a:p>
              <a:r>
                <a:t>1º</a:t>
              </a:r>
            </a:p>
          </p:txBody>
        </p:sp>
      </p:grpSp>
      <p:sp>
        <p:nvSpPr>
          <p:cNvPr id="124" name="Alguns acreditavam que a doença era o resultado dos pecados;"/>
          <p:cNvSpPr txBox="1"/>
          <p:nvPr/>
        </p:nvSpPr>
        <p:spPr>
          <a:xfrm>
            <a:off x="1996739" y="6898592"/>
            <a:ext cx="10208118" cy="13169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3500" b="0">
                <a:latin typeface="Arial"/>
                <a:ea typeface="Arial"/>
                <a:cs typeface="Arial"/>
                <a:sym typeface="Arial"/>
              </a:defRPr>
            </a:lvl1pPr>
          </a:lstStyle>
          <a:p>
            <a:r>
              <a:rPr lang="pt-BR"/>
              <a:t>Alguns acreditavam que a doença era o resultado dos pecados;</a:t>
            </a:r>
          </a:p>
        </p:txBody>
      </p:sp>
      <p:sp>
        <p:nvSpPr>
          <p:cNvPr id="125" name="Outros consideravam que a doença era um assunto de bruxaria ou magia;"/>
          <p:cNvSpPr txBox="1"/>
          <p:nvPr/>
        </p:nvSpPr>
        <p:spPr>
          <a:xfrm>
            <a:off x="1996738" y="8556070"/>
            <a:ext cx="10208120" cy="13169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3500" b="0">
                <a:latin typeface="Arial"/>
                <a:ea typeface="Arial"/>
                <a:cs typeface="Arial"/>
                <a:sym typeface="Arial"/>
              </a:defRPr>
            </a:lvl1pPr>
          </a:lstStyle>
          <a:p>
            <a:r>
              <a:rPr lang="pt-BR"/>
              <a:t>Outros consideravam que a doença era um assunto de bruxaria ou magia;</a:t>
            </a:r>
          </a:p>
        </p:txBody>
      </p:sp>
      <p:sp>
        <p:nvSpPr>
          <p:cNvPr id="126" name="Outros consideravam que a doença era um assunto médico propriamente dito."/>
          <p:cNvSpPr txBox="1"/>
          <p:nvPr/>
        </p:nvSpPr>
        <p:spPr>
          <a:xfrm>
            <a:off x="1996738" y="10213548"/>
            <a:ext cx="10208118" cy="13169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3500" b="0">
                <a:latin typeface="Arial"/>
                <a:ea typeface="Arial"/>
                <a:cs typeface="Arial"/>
                <a:sym typeface="Arial"/>
              </a:defRPr>
            </a:lvl1pPr>
          </a:lstStyle>
          <a:p>
            <a:r>
              <a:rPr lang="pt-BR"/>
              <a:t>Outros consideravam que a doença era um assunto médico propriamente dito.</a:t>
            </a: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 name="jesus-2.png" descr="jesus-2.png"/>
          <p:cNvPicPr>
            <a:picLocks noChangeAspect="1"/>
          </p:cNvPicPr>
          <p:nvPr/>
        </p:nvPicPr>
        <p:blipFill>
          <a:blip r:embed="rId3"/>
          <a:srcRect l="42827" t="56398" r="45118"/>
          <a:stretch>
            <a:fillRect/>
          </a:stretch>
        </p:blipFill>
        <p:spPr>
          <a:xfrm>
            <a:off x="803121" y="2959893"/>
            <a:ext cx="8473163" cy="8753279"/>
          </a:xfrm>
          <a:prstGeom prst="rect">
            <a:avLst/>
          </a:prstGeom>
          <a:ln w="12700">
            <a:miter lim="400000"/>
          </a:ln>
        </p:spPr>
      </p:pic>
      <p:sp>
        <p:nvSpPr>
          <p:cNvPr id="131" name="devemos compreender que Ele é o curador por excelência pois está acima da medicina convencional ou alternativa."/>
          <p:cNvSpPr txBox="1"/>
          <p:nvPr/>
        </p:nvSpPr>
        <p:spPr>
          <a:xfrm>
            <a:off x="11155677" y="5155783"/>
            <a:ext cx="10815027" cy="67505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90000"/>
              </a:lnSpc>
              <a:defRPr sz="8000" b="0">
                <a:latin typeface="Arial"/>
                <a:ea typeface="Arial"/>
                <a:cs typeface="Arial"/>
                <a:sym typeface="Arial"/>
              </a:defRPr>
            </a:lvl1pPr>
          </a:lstStyle>
          <a:p>
            <a:r>
              <a:rPr lang="pt-BR" dirty="0"/>
              <a:t>Devemos compreender que Ele é o curador por excelência, pois está acima da medicina convencional ou alternativa.</a:t>
            </a:r>
          </a:p>
        </p:txBody>
      </p:sp>
      <p:pic>
        <p:nvPicPr>
          <p:cNvPr id="132" name="setas.png" descr="setas.png"/>
          <p:cNvPicPr>
            <a:picLocks noChangeAspect="1"/>
          </p:cNvPicPr>
          <p:nvPr/>
        </p:nvPicPr>
        <p:blipFill>
          <a:blip r:embed="rId4"/>
          <a:srcRect l="19107" t="50439" r="72745"/>
          <a:stretch>
            <a:fillRect/>
          </a:stretch>
        </p:blipFill>
        <p:spPr>
          <a:xfrm rot="7794034" flipH="1">
            <a:off x="9120384" y="6549754"/>
            <a:ext cx="1990205" cy="2335892"/>
          </a:xfrm>
          <a:prstGeom prst="rect">
            <a:avLst/>
          </a:prstGeom>
          <a:ln w="12700">
            <a:miter lim="400000"/>
          </a:ln>
        </p:spPr>
      </p:pic>
      <p:sp>
        <p:nvSpPr>
          <p:cNvPr id="133" name="Jesus nos Evangelhos,"/>
          <p:cNvSpPr txBox="1"/>
          <p:nvPr/>
        </p:nvSpPr>
        <p:spPr>
          <a:xfrm>
            <a:off x="10196472" y="3965107"/>
            <a:ext cx="12530674" cy="1462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lnSpc>
                <a:spcPct val="117999"/>
              </a:lnSpc>
              <a:defRPr sz="8000" b="0">
                <a:solidFill>
                  <a:schemeClr val="accent5">
                    <a:lumOff val="-29866"/>
                  </a:schemeClr>
                </a:solidFill>
                <a:latin typeface="Arial Black"/>
                <a:ea typeface="Arial Black"/>
                <a:cs typeface="Arial Black"/>
                <a:sym typeface="Arial Black"/>
              </a:defRPr>
            </a:lvl1pPr>
          </a:lstStyle>
          <a:p>
            <a:r>
              <a:rPr dirty="0"/>
              <a:t>Jesus </a:t>
            </a:r>
            <a:r>
              <a:rPr dirty="0" err="1"/>
              <a:t>nos</a:t>
            </a:r>
            <a:r>
              <a:rPr dirty="0"/>
              <a:t> Evangelhos</a:t>
            </a: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como curador durante Seu ministério terreno, as missões cristãs enfatizavam fortemente o exemplo de Cristo na cura dos doentes."/>
          <p:cNvSpPr txBox="1"/>
          <p:nvPr/>
        </p:nvSpPr>
        <p:spPr>
          <a:xfrm>
            <a:off x="11036666" y="4520849"/>
            <a:ext cx="10815027" cy="67505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90000"/>
              </a:lnSpc>
              <a:defRPr sz="8000" b="0">
                <a:latin typeface="Arial"/>
                <a:ea typeface="Arial"/>
                <a:cs typeface="Arial"/>
                <a:sym typeface="Arial"/>
              </a:defRPr>
            </a:lvl1pPr>
          </a:lstStyle>
          <a:p>
            <a:r>
              <a:rPr lang="pt-BR"/>
              <a:t>como curador durante Seu ministério terreno, as missões cristãs enfatizavam fortemente o exemplo de Cristo na cura dos doentes.</a:t>
            </a:r>
          </a:p>
        </p:txBody>
      </p:sp>
      <p:pic>
        <p:nvPicPr>
          <p:cNvPr id="138" name="setas.png" descr="setas.png"/>
          <p:cNvPicPr>
            <a:picLocks noChangeAspect="1"/>
          </p:cNvPicPr>
          <p:nvPr/>
        </p:nvPicPr>
        <p:blipFill>
          <a:blip r:embed="rId3"/>
          <a:srcRect l="19107" t="50439" r="72745"/>
          <a:stretch>
            <a:fillRect/>
          </a:stretch>
        </p:blipFill>
        <p:spPr>
          <a:xfrm rot="7794034" flipH="1">
            <a:off x="8525330" y="7620852"/>
            <a:ext cx="1990205" cy="2335892"/>
          </a:xfrm>
          <a:prstGeom prst="rect">
            <a:avLst/>
          </a:prstGeom>
          <a:ln w="12700">
            <a:miter lim="400000"/>
          </a:ln>
        </p:spPr>
      </p:pic>
      <p:sp>
        <p:nvSpPr>
          <p:cNvPr id="139" name="Devido ao trabalho de Cristo"/>
          <p:cNvSpPr txBox="1"/>
          <p:nvPr/>
        </p:nvSpPr>
        <p:spPr>
          <a:xfrm>
            <a:off x="6655899" y="3280794"/>
            <a:ext cx="16062089" cy="1462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lnSpc>
                <a:spcPct val="117999"/>
              </a:lnSpc>
              <a:defRPr sz="8000" b="0">
                <a:solidFill>
                  <a:schemeClr val="accent5">
                    <a:lumOff val="-29866"/>
                  </a:schemeClr>
                </a:solidFill>
                <a:latin typeface="Arial Black"/>
                <a:ea typeface="Arial Black"/>
                <a:cs typeface="Arial Black"/>
                <a:sym typeface="Arial Black"/>
              </a:defRPr>
            </a:lvl1pPr>
          </a:lstStyle>
          <a:p>
            <a:r>
              <a:rPr lang="pt-BR"/>
              <a:t>Devido ao trabalho de Cristo</a:t>
            </a:r>
          </a:p>
        </p:txBody>
      </p:sp>
      <p:pic>
        <p:nvPicPr>
          <p:cNvPr id="140" name="Jesus-curando_1.png" descr="Jesus-curando_1.png"/>
          <p:cNvPicPr>
            <a:picLocks noChangeAspect="1"/>
          </p:cNvPicPr>
          <p:nvPr/>
        </p:nvPicPr>
        <p:blipFill>
          <a:blip r:embed="rId4"/>
          <a:srcRect l="2369" t="54025" r="65159" b="12345"/>
          <a:stretch>
            <a:fillRect/>
          </a:stretch>
        </p:blipFill>
        <p:spPr>
          <a:xfrm>
            <a:off x="394724" y="4333478"/>
            <a:ext cx="9778125" cy="5049084"/>
          </a:xfrm>
          <a:prstGeom prst="rect">
            <a:avLst/>
          </a:prstGeom>
          <a:ln w="12700">
            <a:miter lim="400000"/>
          </a:ln>
        </p:spPr>
      </p:pic>
    </p:spTree>
  </p:cSld>
  <p:clrMapOvr>
    <a:masterClrMapping/>
  </p:clrMapOvr>
  <p:transition>
    <p:fade/>
  </p:transition>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F9EA5E59716CA04482326D7D6394CBC5" ma:contentTypeVersion="16" ma:contentTypeDescription="Crie um novo documento." ma:contentTypeScope="" ma:versionID="9b56fdc4b02adda17492bf02ac1aae2f">
  <xsd:schema xmlns:xsd="http://www.w3.org/2001/XMLSchema" xmlns:xs="http://www.w3.org/2001/XMLSchema" xmlns:p="http://schemas.microsoft.com/office/2006/metadata/properties" xmlns:ns2="546f6921-c430-45e7-8b30-d6d9b86d8f0f" xmlns:ns3="364167a4-bc77-49ec-93f2-879d4481bae7" targetNamespace="http://schemas.microsoft.com/office/2006/metadata/properties" ma:root="true" ma:fieldsID="3fbc66be045cf510e3adfee3e99e1f81" ns2:_="" ns3:_="">
    <xsd:import namespace="546f6921-c430-45e7-8b30-d6d9b86d8f0f"/>
    <xsd:import namespace="364167a4-bc77-49ec-93f2-879d4481bae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OCR" minOccurs="0"/>
                <xsd:element ref="ns3:SharedWithUsers" minOccurs="0"/>
                <xsd:element ref="ns3:SharedWithDetails" minOccurs="0"/>
                <xsd:element ref="ns2:lcf76f155ced4ddcb4097134ff3c332f" minOccurs="0"/>
                <xsd:element ref="ns3:TaxCatchAll" minOccurs="0"/>
                <xsd:element ref="ns2:MediaServiceSearchProperties"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6f6921-c430-45e7-8b30-d6d9b86d8f0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Marcações de imagem" ma:readOnly="false" ma:fieldId="{5cf76f15-5ced-4ddc-b409-7134ff3c332f}" ma:taxonomyMulti="true" ma:sspId="8e8593b7-542e-4346-9e98-482410f851d1" ma:termSetId="09814cd3-568e-fe90-9814-8d621ff8fb84" ma:anchorId="fba54fb3-c3e1-fe81-a776-ca4b69148c4d" ma:open="true" ma:isKeyword="false">
      <xsd:complexType>
        <xsd:sequence>
          <xsd:element ref="pc:Terms" minOccurs="0" maxOccurs="1"/>
        </xsd:sequence>
      </xsd:complex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Location" ma:index="23"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64167a4-bc77-49ec-93f2-879d4481bae7" elementFormDefault="qualified">
    <xsd:import namespace="http://schemas.microsoft.com/office/2006/documentManagement/types"/>
    <xsd:import namespace="http://schemas.microsoft.com/office/infopath/2007/PartnerControls"/>
    <xsd:element name="SharedWithUsers" ma:index="16"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talhes de Compartilhado Com" ma:internalName="SharedWithDetails" ma:readOnly="true">
      <xsd:simpleType>
        <xsd:restriction base="dms:Note">
          <xsd:maxLength value="255"/>
        </xsd:restriction>
      </xsd:simpleType>
    </xsd:element>
    <xsd:element name="TaxCatchAll" ma:index="20" nillable="true" ma:displayName="Taxonomy Catch All Column" ma:hidden="true" ma:list="{1321966f-2f05-4b4c-8c5f-5864bf1374cb}" ma:internalName="TaxCatchAll" ma:showField="CatchAllData" ma:web="364167a4-bc77-49ec-93f2-879d4481ba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D9508A4-B9FA-4F8F-803C-EAD2F49B66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46f6921-c430-45e7-8b30-d6d9b86d8f0f"/>
    <ds:schemaRef ds:uri="364167a4-bc77-49ec-93f2-879d4481ba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40A06F0-5FEC-47A3-AB02-A9D379D347A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2432</Words>
  <Application>Microsoft Office PowerPoint</Application>
  <PresentationFormat>Personalizar</PresentationFormat>
  <Paragraphs>92</Paragraphs>
  <Slides>25</Slides>
  <Notes>24</Notes>
  <HiddenSlides>0</HiddenSlides>
  <MMClips>1</MMClips>
  <ScaleCrop>false</ScaleCrop>
  <HeadingPairs>
    <vt:vector size="4" baseType="variant">
      <vt:variant>
        <vt:lpstr>Tema</vt:lpstr>
      </vt:variant>
      <vt:variant>
        <vt:i4>1</vt:i4>
      </vt:variant>
      <vt:variant>
        <vt:lpstr>Títulos de slides</vt:lpstr>
      </vt:variant>
      <vt:variant>
        <vt:i4>25</vt:i4>
      </vt:variant>
    </vt:vector>
  </HeadingPairs>
  <TitlesOfParts>
    <vt:vector size="26" baseType="lpstr">
      <vt:lpstr>White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DSA - Mitzi Carolina Celis Cuellar</cp:lastModifiedBy>
  <cp:revision>66</cp:revision>
  <dcterms:modified xsi:type="dcterms:W3CDTF">2024-10-09T13:11:21Z</dcterms:modified>
</cp:coreProperties>
</file>