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92A50-CCC4-44F1-8195-DD540917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F25A-8AC7-4E80-9D8C-EA47A2E65E52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498705-6816-4C68-8877-63B9A4CC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1D45A3-4AAB-4473-8AB3-9517560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507C6-7AAA-43C6-924E-A72AF3AC75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2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6FA017-8AFE-47AE-82C6-0E69F8F6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603C-CEF4-4B69-B90D-7857027EE19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3B650-8091-474E-A396-23D826D8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C32ED-109B-4961-B25D-4E15307E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4707-EF52-4F13-945E-64EEE848BC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127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2F9F60-2DA7-406D-9A22-AA4A7DB6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BD86-7CC7-4833-B847-1CD105C7E0DD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890DE8-5105-4CA2-BAE7-35731C93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CA10E-5DFA-4B3D-92DC-FED0A005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6F48-801D-441A-A40F-E7AD823790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69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06892-D60D-4B01-B455-6D3DA8AB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4B95-F7CB-439A-9B55-575E3F24D5BF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D5BCB-E2F3-4BC6-B6E5-8E4ED6F7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E0C3C5-06E6-4CDF-BD87-B777CDE4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4CDD-87C5-49ED-B59A-C2EB965354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41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804838-56BB-404B-B8DC-BC11B17E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F28E-6F9A-4F65-86AA-E933DC1072A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0A8F3-D872-4F0B-ACFB-6D0D1FE4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7F906-DA6E-4BD5-8F85-4E8D6A63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EBC4D-551D-48CB-B87A-B373EACD9C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03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AFC9599-6366-4783-B07C-E3A3A872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0196-CEEB-4392-B166-42F27A48F17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BD3F677-1759-4BC8-9B0A-4932F0F0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26506AA-E2BC-40FC-92D5-A164E09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D17E5-AE7E-4C34-ADB0-B5AB3C2BFC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87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22E3E19-5F0D-404F-8F69-3205D5DC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F0FC-CA33-4D02-A558-2D56B201EC52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3B6DE72-A1D8-4CC9-8CCD-17C211CE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8132F0C-0546-4F69-917D-35A7A62D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890F-EDCE-4279-ADAB-ADA846B653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449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80D3B49-2C4A-45E2-A65D-9DBA7E2E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851B-7ACA-463B-B0F7-A8AB653763D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4932377-AB0D-4EFC-A8F8-F9F7EEA4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F676A1E-F536-4A8D-B6DE-EA316B19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989-6C56-408F-BF42-53ACCDF9A5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708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B8E03A5-BEAD-4944-8074-5C084EA5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2BD8-9A06-4571-B5B3-1EBB79957AD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E5DEF15-DF2A-4D6B-A338-0ED06332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5A66772-F357-47CD-BDAE-C9F96B02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3DD4D-6AE3-40B0-AD51-CE4F2AA718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51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43DDB0-605B-42D5-B789-BF1F5BD9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B860-AA1D-4026-B366-C388A9C04C3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4F86F49-AD0F-434D-B94A-C853D9B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BFD7065-1562-4F4F-978D-82F2AAD5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8E5E6-2BEB-402F-9D9D-190A8A6E49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082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8DA6FAC-F3F6-4AD0-8329-90768FCB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FFEB-752A-4EF8-B392-8E4F8D9A694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27C746-4A4A-4B01-B7AE-104C8FD2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96F694C-DCE6-4827-AF95-1F6520E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D381-A147-46E9-A668-2F5154BE2D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17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989E476-ED50-4289-8E41-E05FE51DFD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E4A495C-6541-4DEB-A9E4-B25CE40D5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F086C5-5D73-4429-8542-E2EA3A6D5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9C729-DB18-4F13-BC31-E4B7516B907B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5E61A6-EA8F-48B8-98A8-710DE7677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9514D0-988E-4AAA-B9F8-A5871F0AA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3758F3-34AC-47D1-97AB-3881A7EA563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D900FAF8-04BF-454A-8BFB-99261DE6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6715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pequeno grupo é o lugar em que pessoas são discipuladas, equipadas para servir;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1AF5328D-FE7C-4AAE-9778-F5FCCB2F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143000"/>
            <a:ext cx="66436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lugar em que os membros se edificam mutuamente e se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organizam para alcançar a comunidade.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DA438868-4C3E-4943-BE54-3E6E9601C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785938"/>
            <a:ext cx="3929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que temos visto são os clérigos executando a maior parte do ministério, enquanto que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os leigos ficam apenas como espectadores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6B4551AF-D1F5-4AFB-9018-2308C73E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431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Temos uma igreja voltada para si mesma, para suas próprias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necessidades.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6FB317E5-4DEA-4980-B3D3-FC532331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4287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Cada pastor é responsável por dezenas ou centenas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 cristãos.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16D8DC1A-B09F-4E9C-859E-A237076B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Muitos entram nos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templos, ouvem sermões, cantam, oram, entregam suas ofertas e não são percebidos, cada um vive a fé do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seu jeito.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2FD58497-B4FC-4E1D-9684-A33768DD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6715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Na igreja em pequenos grupos o pastor, o coordenador e o supervisor acompanham e orientam os líderes de Pequenos Grupos através de reuniões semanais ou quinzenais.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DAE13E5F-9E43-4F0E-A4CC-EB1ECD1C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6715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igreja que alcançou maturidade e compreensão do sacerdócio de todos os crentes não encontrará outro ambiente melhor para cumprir com a grande comissão que os Pequenos Grupos.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503A1035-C978-40FC-875B-7FC4963F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Dessa maneira, as necessidades de cada membro poderão ser sentidas e percebidas de perto.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E72B6D99-B473-42CC-81AD-1626CFF1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715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Todo membro de pequeno grupo se torna uma testemunha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outras pessoas.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9F3642F5-E6BA-4493-92C2-1ACDD661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929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 tempo do pastor deve ser gasto, não tanto na realização de funções ministeriais, mas no treino, formação e supervisão”.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Russel Burril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1F0916D5-3097-430D-BDE7-F59DCC08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8625"/>
            <a:ext cx="6572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Os pequenos grupos são um excelente meio para adventistas modernos redescobrirem suas raízes no equilíbrio dos ministérios cognitivo e relacional.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969A031D-3884-4761-BEE5-D61902DD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57188"/>
            <a:ext cx="63579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Talvez seja hora dos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adventistas modernos tornarem a descobrir a vida equilibrada entre o cognitivo e o relacional.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69E7468E-5B65-44FF-85C1-B3CE1DC9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57188"/>
            <a:ext cx="6572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igreja baseada em pequenos grupos deve cuidar para não pensar que a única maneira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 alcançar as pessoas é no próprio pequeno grupo.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EC072DF4-7281-499D-8525-6C425916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57188"/>
            <a:ext cx="6786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Neste modelo de igreja o pastor deve se reunir regularmente com os líderes dos pequenos grupos para se certificar de que eles permaneçam espiritualmente saudáveis.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E48AB8DB-9028-4479-A771-D3AD3A55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Já que o cuidado dos membros, no modelo novo, voltou à sua base bíblica no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Pequeno Grupo, muito do tempo do pastor deve ficar livre, e deverá ser usado de duas maneiras: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F955EE9E-3B00-468D-8FBC-16A145D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357438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1) Passando a visão pastoral aos líderes dos Pequenos Grupos.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D0D407E1-53BF-4AC4-9A50-B28D54F54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Onde os membros encontrarão um ambiente propício para desenvolver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seus dons, experimentar o sacerdócio de todos os crentes e o poder do Espírito Santo em sua vida?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B4704B57-5519-4B71-87EC-1B5AE8AC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2) Criando novos Pequenos Grupos, o que seria semelhante a criar novas igrejas.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4C8DA73-F69C-4E50-9E95-880E697B2B1A}"/>
              </a:ext>
            </a:extLst>
          </p:cNvPr>
          <p:cNvSpPr txBox="1"/>
          <p:nvPr/>
        </p:nvSpPr>
        <p:spPr>
          <a:xfrm>
            <a:off x="1071538" y="2643182"/>
            <a:ext cx="607223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33D6F47E-1134-457F-A93B-FCCCDDE5F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Nesse modelo, os pastores seriam responsáveis perante a Associação pela multiplicação de seus grupos.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D658C1D7-2FD5-4149-B850-1316A1A5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500188"/>
            <a:ext cx="4000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Neste modelo a principal função do pastor é delegar poder aos líderes e cuidar da formação de novos grupos.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A3B893D5-F233-4DDB-8C53-D580259DD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5643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Chegou a hora!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Esse é o momento de buscar o poder do Espírito Santo, descobrir os dons e viver o sacerdócio de todos os crentes.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EE14C73D-F1AE-42F8-BEE1-3AB6D81F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4357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cristão quando descobre seus dons e desenvolve um ministério, terá à disposição o poder do Espírito Santo para realizar grandes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coisas.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1F9D5425-7BD0-4E27-8508-79EEBF9B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857375"/>
            <a:ext cx="37861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Infelizmente, o modelo de igreja estabelecida por Cristo foi rejeitada ao longo da história.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FE38CED1-5F5D-48AD-813F-28BF1CD2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143125"/>
            <a:ext cx="3929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 este modelo de igreja a grande maioria dos membros nunca poderá viver um ministério para Deus.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8CB15AB8-ADBC-4CE9-A278-FF1A63B5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3573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Como, então, uma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igreja pode se transformar em um lugar onde cada membro tenha condições de viver o seu ministério 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cumprir a grande comissão?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617BC47F-D1D8-4FA0-A7AE-EC2A32B7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85813"/>
            <a:ext cx="6429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Muitas igrejas estão descobrindo a resposta nos Pequenos Grupos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567</Words>
  <Application>Microsoft Office PowerPoint</Application>
  <PresentationFormat>Apresentação na tela (4:3)</PresentationFormat>
  <Paragraphs>45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27</cp:revision>
  <dcterms:created xsi:type="dcterms:W3CDTF">2010-10-27T21:40:07Z</dcterms:created>
  <dcterms:modified xsi:type="dcterms:W3CDTF">2019-11-22T10:01:17Z</dcterms:modified>
</cp:coreProperties>
</file>