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63694-8B14-4AD7-B409-A2E4D53A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8DFD-97E9-4FA7-AC5B-7932524D4729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8AC6B5-520A-4224-9D67-AB510600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835435-1EBF-4806-A186-3B557C4B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E98A5-4C7A-4EF2-983C-CD85FE4A83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700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C24235-C13E-4AE7-AB64-B7E85E79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756A-D0F0-4949-AE3E-DBB9732A5ACD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D96399-F4FA-4B87-8947-6FF2AE2F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9FE80-0944-4BDF-846C-34363FF2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5A233-8F2F-45F2-8E0F-9B03B4E91A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273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81892B-B5BE-4DD0-83E3-F1C28930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6718-87A8-46FB-88A5-2A3EA8AC95B9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23DDF-AA4C-43A6-A257-669B16FC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E8ECF6-5D2B-4520-A15C-5455F34B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F0F6F-F056-4C2C-9FE3-CF825D810B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568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54896E-9216-4B07-8CF5-C5249943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E5E24-1D0D-4982-AC0F-7EB0C2E62BE5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96838A-A709-4AD8-80A7-09C4464AA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3B17BE-2306-42DE-AAC6-DD7832F6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16B48-D3E5-4DE6-97E7-ABE5728AA2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985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610194-62F0-40DC-84F9-007F82A0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35CE-E5D8-4E4D-9FA1-C20F971A9333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FA168-BD24-4AAD-B8AF-C5B45F16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2F2F99-E29B-4998-AC4E-217DD46C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6E782-21DF-4C91-920D-6C46E7F4F7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413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460F10B-4B47-432F-97EC-9F16B358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AAFFD-903B-4C15-BDE1-847F4AB1BBBD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BE94940-6787-4661-8902-960C82F6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5A0C605-8082-484A-AD79-6845120F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417D5-BD12-481D-A006-E6F875516B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663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7E30822-5ACB-4129-B5EB-3FFC6F3A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4A1BF-3B1F-4007-B034-748AF27DEC5D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859F2D5C-5B46-4503-A9E4-9D343328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024EC1B-205A-4208-BD96-920F98C6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7B12C-F25F-4F81-BB5D-C295D1CA16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349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1C6710E3-DE87-48C9-860E-50C2298D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5ECE4-1FA8-4770-95CA-D2FF1DEE03B8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2F985105-D322-436D-AB85-93A4B2D5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F2EE75C6-5FD6-4B1D-98F3-3D706FDA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9C6C7-A89C-4D1B-9F20-55130B8607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76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50B759D9-ACBA-41B6-95A1-FA829E88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4E86D-7935-4A5B-99F9-CC5F6BD5FC69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275AB4DF-1E62-4180-95D5-0F02B5BB0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D513DF5D-4A71-4356-93F4-6422458A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7E582-393A-44BA-9D9E-27FCAED260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254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E5C0260-7AE1-4C65-B6C6-A7E9831F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DF96-DD8C-47C6-BF9C-3F0E581DE185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4E876CD-1BDB-464F-80E3-272C8B8E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7B7E2E6-9625-4CFF-93EE-7EA847CB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62B59-E379-4D76-AD7A-592066FA6E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313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95C19CC-85EB-4309-B118-F4AF7D1C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B58B-4129-4F3B-A8DA-6EF8D86762F3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D2C88E1-372E-4E23-B725-23D3405A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EFEE5CC-9ABB-4FA2-BAE9-B7B14A6B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093D-83C1-4553-BB00-1B2B675612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465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E0BB2F56-F99B-4A7B-AD70-50BEE55970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4D757CB6-6747-4F8C-8CFD-AB00932B7F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C9C683-4FCC-416C-AF75-AA9E0A95A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F0668D-42ED-4391-AC36-6A75C603F9B8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FA1461-CD05-4297-9D83-878654E7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6CA612-05D2-4D28-B922-91DFE43D9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40F2C06-7E3B-4CEF-A556-13A7BB57253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F5496328-7BFE-4A95-8D0F-B97F9E1C5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928688"/>
            <a:ext cx="52149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Estudiosos da Bíblia dividem os dons em: ordinários e extraordinários; miraculosos e não-miraculosos;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ou ainda, os didáticos e os práticos, espirituais e naturais.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id="{F49B3413-1AF5-4934-9F77-6799AAC7D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642938"/>
            <a:ext cx="55721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Fica muito claro, à luz de 1Coríntios 12:1-31 e Efésios 4:1-16, que a principal função dos dons espirituais é a unidade do corpo de Cristo.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>
            <a:extLst>
              <a:ext uri="{FF2B5EF4-FFF2-40B4-BE49-F238E27FC236}">
                <a16:creationId xmlns:a16="http://schemas.microsoft.com/office/drawing/2014/main" id="{7973A502-EA0A-4699-8F72-D5B7C139F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143000"/>
            <a:ext cx="44291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dom espiritual é concedido por Deus no momento da conversão, para edificar, instruir, ensinar e orientar o povo de Deus.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>
            <a:extLst>
              <a:ext uri="{FF2B5EF4-FFF2-40B4-BE49-F238E27FC236}">
                <a16:creationId xmlns:a16="http://schemas.microsoft.com/office/drawing/2014/main" id="{8A50676B-095A-4275-BDCE-E415B457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143125"/>
            <a:ext cx="3786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Para o avanço da Igreja, usamos tanto os dons naturais quanto os dons espirituais.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293FC39-5511-4DA8-A545-2125752448A5}"/>
              </a:ext>
            </a:extLst>
          </p:cNvPr>
          <p:cNvSpPr txBox="1"/>
          <p:nvPr/>
        </p:nvSpPr>
        <p:spPr>
          <a:xfrm>
            <a:off x="2357438" y="1643063"/>
            <a:ext cx="550068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3200" b="1" dirty="0">
                <a:cs typeface="Arial" pitchFamily="34" charset="0"/>
              </a:rPr>
              <a:t>Traduzir e realizar trabalhos com diferentes culturas 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(1Co 14:26-28).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t-BR" sz="3200" b="1" dirty="0"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2. Visitar enfermos, serviços comunitários e ministérios nas prisões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(</a:t>
            </a:r>
            <a:r>
              <a:rPr lang="pt-BR" sz="3200" b="1" dirty="0" err="1">
                <a:cs typeface="Arial" pitchFamily="34" charset="0"/>
              </a:rPr>
              <a:t>Lc</a:t>
            </a:r>
            <a:r>
              <a:rPr lang="pt-BR" sz="3200" b="1" dirty="0">
                <a:cs typeface="Arial" pitchFamily="34" charset="0"/>
              </a:rPr>
              <a:t> 10: 33-37).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>
            <a:extLst>
              <a:ext uri="{FF2B5EF4-FFF2-40B4-BE49-F238E27FC236}">
                <a16:creationId xmlns:a16="http://schemas.microsoft.com/office/drawing/2014/main" id="{1B852125-BDD0-4910-B4D5-3C8FD279E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143000"/>
            <a:ext cx="55006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3. Escritor, instrutor bíblico, conselheiro, professor de Escola Sabatina (Ef 3: 14-19).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4. Capacidade de expor o evangelho para atrair pessoas a Cristo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(At 8: 26-40).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>
            <a:extLst>
              <a:ext uri="{FF2B5EF4-FFF2-40B4-BE49-F238E27FC236}">
                <a16:creationId xmlns:a16="http://schemas.microsoft.com/office/drawing/2014/main" id="{931E65B9-36EE-4F3F-8F1E-2AE6E16AC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785938"/>
            <a:ext cx="40719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5. Capacidade para cuidar de pessoas dando uma calorosa recepção, companheirismo, hospedagem 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Alimentação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(Gn 18:1-8).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>
            <a:extLst>
              <a:ext uri="{FF2B5EF4-FFF2-40B4-BE49-F238E27FC236}">
                <a16:creationId xmlns:a16="http://schemas.microsoft.com/office/drawing/2014/main" id="{408FB5BE-65FE-44AD-BFCF-C00861EE2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1000125"/>
            <a:ext cx="46434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6. Contribuir com seus bens para o reino de Deus com alegria.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(2Co 8: 2-5).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7. Trabalhos práticos e manuais para benefício da igreja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(Êx 30: 22-31).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B524AF36-034E-407E-8538-E149791FD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071563"/>
            <a:ext cx="40005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8. Habilidade artística para edificação da igreja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(Êx 31:1-11).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9. Capacidade de planejar, organizar, recrutar, exercer influência, treinar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(1Tm 3: 1-7).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E0F6413D-EA1C-4D44-8501-8CA8222AF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785813"/>
            <a:ext cx="66436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Bíblia está repleta de exemplos de pessoas que receberam dons de Deus para o desenvolvimento de uma obra ou tarefa especial.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02CE9754-65F9-4230-92F6-8EF4038BB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2286000"/>
            <a:ext cx="43576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10. Capacidade de edificar a outros através da voz e instrumento musical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(1Sm 16: 14-23).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>
            <a:extLst>
              <a:ext uri="{FF2B5EF4-FFF2-40B4-BE49-F238E27FC236}">
                <a16:creationId xmlns:a16="http://schemas.microsoft.com/office/drawing/2014/main" id="{11508988-E279-4B70-8EE7-7FA50B52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143000"/>
            <a:ext cx="62865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“Deus deu aos homens 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mulheres a posse de preciosos dons. A pessoas diferentes Ele concede dons diferentes...”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pt-BR" sz="2400" b="1">
                <a:cs typeface="Arial" panose="020B0604020202020204" pitchFamily="34" charset="0"/>
              </a:rPr>
              <a:t>(The Signs of the Times, 24 de fevereiro de 1904).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320E8ACA-4082-45BA-9276-3FEE69144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143000"/>
            <a:ext cx="45005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Ninguém deve se sentir excluído ou menosprezado sobre os dons espirituais. Todos fomos agraciados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pelo Céu com pelo menos um dom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(1Pd 4:10).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A9FC6088-7D3D-4F52-A167-0A603F97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500188"/>
            <a:ext cx="55006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“Ninguém despreze os supostos dons menos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importantes. Ponham-se todos a trabalhar...”</a:t>
            </a: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(Este dia com Deus – MM – 1980; 18 de janeiro; 24).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>
            <a:extLst>
              <a:ext uri="{FF2B5EF4-FFF2-40B4-BE49-F238E27FC236}">
                <a16:creationId xmlns:a16="http://schemas.microsoft.com/office/drawing/2014/main" id="{0F2EA014-8027-4E3F-A285-0D07689C8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1571625"/>
            <a:ext cx="55006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80% dos cristãos não sabem quais são seus dons espirituais;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20% não estão utilizando seus dons espirituais em tarefas relacionadas ao ministério;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B7F9AF54-D9C3-426D-BE96-ECC95028A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143000"/>
            <a:ext cx="55006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51% são mais felizes após descobrirem seus dons;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72% são felizes quando seus dons descobertos são aplicados na igreja.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D87E4A0-676B-4024-837C-236E2737AE8D}"/>
              </a:ext>
            </a:extLst>
          </p:cNvPr>
          <p:cNvSpPr txBox="1"/>
          <p:nvPr/>
        </p:nvSpPr>
        <p:spPr>
          <a:xfrm>
            <a:off x="1000100" y="2571744"/>
            <a:ext cx="621510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pt-BR" sz="72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Conclusão</a:t>
            </a:r>
            <a:endParaRPr lang="pt-BR" sz="6000" b="1" cap="all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3">
            <a:extLst>
              <a:ext uri="{FF2B5EF4-FFF2-40B4-BE49-F238E27FC236}">
                <a16:creationId xmlns:a16="http://schemas.microsoft.com/office/drawing/2014/main" id="{63764523-2231-436D-B6D5-657DC0DBE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143000"/>
            <a:ext cx="45005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“Sede zelosos na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procura pelos dons espirituais, ou então, esforçai-vos por buscar os melhores dons espirituais” (1Co 12:31).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191B326F-3567-4AEA-A671-19689963A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214813"/>
            <a:ext cx="4572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descoberta dos dons é parte vital da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preparação para a vinda de Cristo.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>
            <a:extLst>
              <a:ext uri="{FF2B5EF4-FFF2-40B4-BE49-F238E27FC236}">
                <a16:creationId xmlns:a16="http://schemas.microsoft.com/office/drawing/2014/main" id="{E6881E96-E263-4E4A-84FC-FDF24020E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143000"/>
            <a:ext cx="55006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“Não te faças negligente para com o dom que há em ti, o qual foi concedido mediante profecia, com a imposição das mãos do presbítero”.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(1Tm 4:14).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>
            <a:extLst>
              <a:ext uri="{FF2B5EF4-FFF2-40B4-BE49-F238E27FC236}">
                <a16:creationId xmlns:a16="http://schemas.microsoft.com/office/drawing/2014/main" id="{6D7C2452-2925-4470-A12C-DB456505F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500063"/>
            <a:ext cx="5500687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“Deus tem esperado longamente que o espírito de serviço se apodere de toda a Igreja, de maneira que cada um trabalhe para Ele, segundo sua habilidade”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(Atos dos Apóstolos, pág. 111).</a:t>
            </a:r>
            <a:endParaRPr lang="pt-BR" altLang="pt-BR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90D9B29D-6893-4C0B-8C65-A3D34F997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4071938"/>
            <a:ext cx="5643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crescimento quantitativo e qualitativo da Igreja depende da utilização dos dons.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F2B5ED0E-1B9A-404E-91FC-0F1B7ACE5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4000500"/>
            <a:ext cx="67865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Dons são habilidades divinas dadas ou distribuídas pelo Espírito Santo para cada um dos membros do corpo de Cristo.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>
            <a:extLst>
              <a:ext uri="{FF2B5EF4-FFF2-40B4-BE49-F238E27FC236}">
                <a16:creationId xmlns:a16="http://schemas.microsoft.com/office/drawing/2014/main" id="{FA9E670B-1866-465E-AB06-F6A6B5CC3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928688"/>
            <a:ext cx="3857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Se os dons espirituais forem usados harmonicamente, a igreja estará sempre em condições de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evangelizar o mundo.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FFA63038-AE63-485A-8801-0E8779513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785813"/>
            <a:ext cx="67865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“Deus concede a todos os membros de Sua igreja, em todas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as épocas, dons espirituais que cada membro deve empregar em amoroso ministério para o bem comum da igreja e da humanidade...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(Nisto Cremos, 279).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639</Words>
  <Application>Microsoft Office PowerPoint</Application>
  <PresentationFormat>Apresentação na tela (4:3)</PresentationFormat>
  <Paragraphs>63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</dc:creator>
  <dc:description>COMERCIO PROIBIDO. USO PESSOAL</dc:description>
  <cp:lastModifiedBy>Pr. Marcelo Carvalho</cp:lastModifiedBy>
  <cp:revision>17</cp:revision>
  <dcterms:created xsi:type="dcterms:W3CDTF">2010-10-27T21:40:07Z</dcterms:created>
  <dcterms:modified xsi:type="dcterms:W3CDTF">2019-11-22T10:01:06Z</dcterms:modified>
</cp:coreProperties>
</file>