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E9A0B7-11B1-46C2-AF4E-B6501534C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9F924-07AD-40B7-95AC-08D49EB84358}" type="datetimeFigureOut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5BF36A6-3070-4991-A734-2912EBD12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069C096-69F2-483F-A072-3DC5BC0B8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F095C-CF80-4712-8A8F-C037B935DC5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28790085"/>
      </p:ext>
    </p:extLst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9F44561-E0EF-407B-B851-BCDA59611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F6E4C-D779-4234-B0F7-798BF492B889}" type="datetimeFigureOut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CFFD3B5-3C58-4C23-95C9-DCDB0623A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3DA119E-2F34-4A56-92CB-C7284844B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312C5-4031-4AB9-B218-EDD88F341B1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11108968"/>
      </p:ext>
    </p:extLst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D675B2-C2B9-42F0-8712-BED794393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C0DB-03C6-4EE0-8141-77CBA4524CD3}" type="datetimeFigureOut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6F1B789-FA75-476D-94EE-DCD7041BD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3CFAC38-5188-470A-9A2E-B0DA01D80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13F8CD-F4E3-42BA-B0E4-7EB3C55F823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68157716"/>
      </p:ext>
    </p:extLst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BC28488-3122-44FB-9B1E-449DCCB70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F7D75-9678-4BDB-BC2A-39C75E6B3580}" type="datetimeFigureOut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85CDB3D-A020-4C81-8BC1-A1501190E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F8956A-0C7E-4F56-8A7F-5D9ECDA5D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727CC-A1E1-4382-AE43-CEB3F2620DE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31119495"/>
      </p:ext>
    </p:extLst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D80F593-A820-459B-B9A9-B7D8E8E32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52698-CC7F-41AF-903C-F14DE06DAE9E}" type="datetimeFigureOut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ADAE129-E1FE-4A16-9FFF-BEC128A08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CDE031D-54B7-4533-AFE8-4844AF82B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C3F7D-8B62-4019-83AE-4AE7103937B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22522525"/>
      </p:ext>
    </p:extLst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ED4E42A7-64B2-46F7-A70D-BA43A7BE4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8AA4C-D8ED-4BBC-BACA-081E34456CAE}" type="datetimeFigureOut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92252973-C7CF-44F6-A67B-E1404E1E8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C966F95F-EDEA-44B4-AABB-666229CB5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008CE-3ECE-498B-865C-6F614BDFFD6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08526255"/>
      </p:ext>
    </p:extLst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ACA6D0B5-8D36-491C-B6CD-B1C0ED23B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91F54-8303-4E3F-8BCC-8FA1876BD094}" type="datetimeFigureOut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6096A46E-D9A9-4F57-BDFE-F14CC699C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8465234A-CC04-4C89-8042-73857D9EE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3A384-8443-4225-9CED-ED4BC84432E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12712377"/>
      </p:ext>
    </p:extLst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DAC03EE7-56B4-42AE-A2FD-786C87133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28328-EB07-48A3-81FD-75BDFB8FB5A9}" type="datetimeFigureOut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B9FD19A7-E975-4872-A86D-A09BD1F9C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C57B4814-BADD-42DC-BEF2-B184E984C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965E04-7479-4AA0-878E-89AB44BEB96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91298501"/>
      </p:ext>
    </p:extLst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E4A52054-EEC6-4DED-A6E7-0D4392CAF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B69DE-1046-4C5D-842D-FAB2D8721ACC}" type="datetimeFigureOut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62D4E783-E135-4FAF-AB60-8E413E686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801AB745-710B-4789-AB03-E46E1154F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161F33-4D0C-4F0E-9943-92F1F4D8309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64615718"/>
      </p:ext>
    </p:extLst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8A4B6393-33F8-4BAD-9E83-BC0C01626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88127-167C-4386-A133-EA6931ED378E}" type="datetimeFigureOut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9149C472-4FA4-4AD2-BFBB-8E005DAA9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908CAD83-226E-4B77-B1E2-28F609A35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F363BA-E007-4508-BA52-78A90296525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56623486"/>
      </p:ext>
    </p:extLst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7A863ED3-7E18-4263-91E6-D809DC92C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02C8E-10D6-47BF-8E68-0BBE576B1220}" type="datetimeFigureOut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98C78770-01DC-4DCD-B49B-AFC44AA18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5AC9421E-D8A9-4699-94B8-772EAA970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ADCB2F-8757-4F62-90D8-11F17DD8E8C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35195516"/>
      </p:ext>
    </p:extLst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FA3CEE02-1265-43D8-87B0-D999DD76183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C47D0CE2-8F9A-4261-A086-1F74E1C098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4524803-F52D-4FCB-A88A-59DB9E80B8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18B4AA1-6553-4F22-AB3D-CA56CA5474E3}" type="datetimeFigureOut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A6DC71B-09C9-4865-8F7E-F31B945905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820780-28AE-4067-9CA9-5F06C7C23F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122964F-6CE7-4284-A68F-4248F52EF33E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ixaDeTexto 3">
            <a:extLst>
              <a:ext uri="{FF2B5EF4-FFF2-40B4-BE49-F238E27FC236}">
                <a16:creationId xmlns:a16="http://schemas.microsoft.com/office/drawing/2014/main" id="{B1B40A52-4B44-4F8C-95AC-C95C7FD5C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13" y="2643188"/>
            <a:ext cx="4572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Jesus ensinou aos Seus discípulos um modelo de oração.</a:t>
            </a:r>
          </a:p>
        </p:txBody>
      </p:sp>
    </p:spTree>
  </p:cSld>
  <p:clrMapOvr>
    <a:masterClrMapping/>
  </p:clrMapOvr>
  <p:transition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ixaDeTexto 3">
            <a:extLst>
              <a:ext uri="{FF2B5EF4-FFF2-40B4-BE49-F238E27FC236}">
                <a16:creationId xmlns:a16="http://schemas.microsoft.com/office/drawing/2014/main" id="{B936F082-E84D-4E47-8712-64D106462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714500"/>
            <a:ext cx="4572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Mas era Seu desejo que, a partir do modelo dado, cada um de nós encontrasse sua forma peculiar de conversar com Deus.</a:t>
            </a:r>
          </a:p>
        </p:txBody>
      </p:sp>
    </p:spTree>
  </p:cSld>
  <p:clrMapOvr>
    <a:masterClrMapping/>
  </p:clrMapOvr>
  <p:transition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2E76656-B49A-4A9F-957B-94B51B069C26}"/>
              </a:ext>
            </a:extLst>
          </p:cNvPr>
          <p:cNvSpPr txBox="1"/>
          <p:nvPr/>
        </p:nvSpPr>
        <p:spPr>
          <a:xfrm>
            <a:off x="785786" y="1714488"/>
            <a:ext cx="6643734" cy="34163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Passos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sugestivos a seguir quando em oração:</a:t>
            </a:r>
          </a:p>
        </p:txBody>
      </p:sp>
    </p:spTree>
  </p:cSld>
  <p:clrMapOvr>
    <a:masterClrMapping/>
  </p:clrMapOvr>
  <p:transition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3">
            <a:extLst>
              <a:ext uri="{FF2B5EF4-FFF2-40B4-BE49-F238E27FC236}">
                <a16:creationId xmlns:a16="http://schemas.microsoft.com/office/drawing/2014/main" id="{F07FC15A-A569-48D1-9D1B-391CD4966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1928813"/>
            <a:ext cx="45720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solidFill>
                  <a:schemeClr val="bg1"/>
                </a:solidFill>
                <a:cs typeface="Arial" panose="020B0604020202020204" pitchFamily="34" charset="0"/>
              </a:rPr>
              <a:t>a. Procure começar pela Adoração:</a:t>
            </a:r>
          </a:p>
          <a:p>
            <a:pPr algn="ctr" eaLnBrk="1" hangingPunct="1"/>
            <a:endParaRPr lang="pt-BR" altLang="pt-BR" sz="3200" b="1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3200" b="1">
                <a:solidFill>
                  <a:schemeClr val="bg1"/>
                </a:solidFill>
                <a:cs typeface="Arial" panose="020B0604020202020204" pitchFamily="34" charset="0"/>
              </a:rPr>
              <a:t>b. A seguir passe à Confissão:</a:t>
            </a:r>
          </a:p>
        </p:txBody>
      </p:sp>
    </p:spTree>
  </p:cSld>
  <p:clrMapOvr>
    <a:masterClrMapping/>
  </p:clrMapOvr>
  <p:transition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ixaDeTexto 3">
            <a:extLst>
              <a:ext uri="{FF2B5EF4-FFF2-40B4-BE49-F238E27FC236}">
                <a16:creationId xmlns:a16="http://schemas.microsoft.com/office/drawing/2014/main" id="{3AC9A401-420B-4FD9-B934-A58CD755D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1928813"/>
            <a:ext cx="45720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c. Procure agora se lembrar de coisas grandes e pequenas que Deus tem realizado em sua vida.</a:t>
            </a:r>
          </a:p>
        </p:txBody>
      </p:sp>
    </p:spTree>
  </p:cSld>
  <p:clrMapOvr>
    <a:masterClrMapping/>
  </p:clrMapOvr>
  <p:transition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ixaDeTexto 3">
            <a:extLst>
              <a:ext uri="{FF2B5EF4-FFF2-40B4-BE49-F238E27FC236}">
                <a16:creationId xmlns:a16="http://schemas.microsoft.com/office/drawing/2014/main" id="{3299899E-A2CA-4BD2-A0F2-B45730074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7563" y="2071688"/>
            <a:ext cx="45720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d. Agora, apresente sua Petição: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e. Não ignore a prática da Intercessão:</a:t>
            </a:r>
          </a:p>
        </p:txBody>
      </p:sp>
    </p:spTree>
  </p:cSld>
  <p:clrMapOvr>
    <a:masterClrMapping/>
  </p:clrMapOvr>
  <p:transition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ixaDeTexto 3">
            <a:extLst>
              <a:ext uri="{FF2B5EF4-FFF2-40B4-BE49-F238E27FC236}">
                <a16:creationId xmlns:a16="http://schemas.microsoft.com/office/drawing/2014/main" id="{404751ED-5590-4C2B-8113-3E1DFE8E0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714375"/>
            <a:ext cx="6858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“Todo o Céu contempla os habitantes da Terra. Os anjos e o Deus do Céu contemplam os que professam ser cristãos e pesam os seus exercícios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devocionais ”.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(Serviço Cristão, 211)</a:t>
            </a:r>
          </a:p>
        </p:txBody>
      </p:sp>
    </p:spTree>
  </p:cSld>
  <p:clrMapOvr>
    <a:masterClrMapping/>
  </p:clrMapOvr>
  <p:transition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ixaDeTexto 3">
            <a:extLst>
              <a:ext uri="{FF2B5EF4-FFF2-40B4-BE49-F238E27FC236}">
                <a16:creationId xmlns:a16="http://schemas.microsoft.com/office/drawing/2014/main" id="{5D76A24C-76DA-40F3-9EC8-8FF5866C9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500188"/>
            <a:ext cx="328612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Só há uma maneira de aprender a orar: orando.</a:t>
            </a:r>
          </a:p>
        </p:txBody>
      </p:sp>
    </p:spTree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3">
            <a:extLst>
              <a:ext uri="{FF2B5EF4-FFF2-40B4-BE49-F238E27FC236}">
                <a16:creationId xmlns:a16="http://schemas.microsoft.com/office/drawing/2014/main" id="{61F67871-B00F-4AED-A600-D60664BF3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1285875"/>
            <a:ext cx="45720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solidFill>
                  <a:schemeClr val="bg1"/>
                </a:solidFill>
                <a:cs typeface="Arial" panose="020B0604020202020204" pitchFamily="34" charset="0"/>
              </a:rPr>
              <a:t>Comece a orar da maneira que você sabe, e continue</a:t>
            </a:r>
          </a:p>
          <a:p>
            <a:pPr algn="ctr" eaLnBrk="1" hangingPunct="1"/>
            <a:r>
              <a:rPr lang="pt-BR" altLang="pt-BR" sz="3200" b="1">
                <a:solidFill>
                  <a:schemeClr val="bg1"/>
                </a:solidFill>
                <a:cs typeface="Arial" panose="020B0604020202020204" pitchFamily="34" charset="0"/>
              </a:rPr>
              <a:t>orando.</a:t>
            </a:r>
          </a:p>
        </p:txBody>
      </p:sp>
    </p:spTree>
  </p:cSld>
  <p:clrMapOvr>
    <a:masterClrMapping/>
  </p:clrMapOvr>
  <p:transition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ixaDeTexto 3">
            <a:extLst>
              <a:ext uri="{FF2B5EF4-FFF2-40B4-BE49-F238E27FC236}">
                <a16:creationId xmlns:a16="http://schemas.microsoft.com/office/drawing/2014/main" id="{9791DAF1-3921-4AC4-996C-9D7876A8D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25" y="1714500"/>
            <a:ext cx="4572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Personagens bíblicos que foram bem sucedidos na oração não ficavam na passividade, mas agiram e confiaram no poder de Deus.</a:t>
            </a:r>
          </a:p>
        </p:txBody>
      </p:sp>
    </p:spTree>
  </p:cSld>
  <p:clrMapOvr>
    <a:masterClrMapping/>
  </p:clrMapOvr>
  <p:transition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ixaDeTexto 3">
            <a:extLst>
              <a:ext uri="{FF2B5EF4-FFF2-40B4-BE49-F238E27FC236}">
                <a16:creationId xmlns:a16="http://schemas.microsoft.com/office/drawing/2014/main" id="{8565A7E6-CE26-4030-B013-17FBB3AE1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1928813"/>
            <a:ext cx="45720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O propósito da oração não é obter aquilo que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desejamos, mas aprender a desejar aquilo que Deus tem para nós.</a:t>
            </a:r>
          </a:p>
        </p:txBody>
      </p:sp>
    </p:spTree>
  </p:cSld>
  <p:clrMapOvr>
    <a:masterClrMapping/>
  </p:clrMapOvr>
  <p:transition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aixaDeTexto 3">
            <a:extLst>
              <a:ext uri="{FF2B5EF4-FFF2-40B4-BE49-F238E27FC236}">
                <a16:creationId xmlns:a16="http://schemas.microsoft.com/office/drawing/2014/main" id="{21D0770A-A0D6-4DC5-BCF0-847F1FC7C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1214438"/>
            <a:ext cx="4572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“Quando Deus deseja fazer uma grande obra, Ele primeiro coloca seu povo para orar”.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(Charles Spurgeon)</a:t>
            </a:r>
          </a:p>
        </p:txBody>
      </p:sp>
    </p:spTree>
  </p:cSld>
  <p:clrMapOvr>
    <a:masterClrMapping/>
  </p:clrMapOvr>
  <p:transition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aixaDeTexto 3">
            <a:extLst>
              <a:ext uri="{FF2B5EF4-FFF2-40B4-BE49-F238E27FC236}">
                <a16:creationId xmlns:a16="http://schemas.microsoft.com/office/drawing/2014/main" id="{8712CF43-041F-4A59-B845-78F872C0D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1357313"/>
            <a:ext cx="4572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Abraão intercedeu por Sodoma e Gomorra (Gn 18);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Moisés intercedeu por seu povo rebelde no deserto (Ex 32);</a:t>
            </a:r>
          </a:p>
        </p:txBody>
      </p:sp>
    </p:spTree>
  </p:cSld>
  <p:clrMapOvr>
    <a:masterClrMapping/>
  </p:clrMapOvr>
  <p:transition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aixaDeTexto 3">
            <a:extLst>
              <a:ext uri="{FF2B5EF4-FFF2-40B4-BE49-F238E27FC236}">
                <a16:creationId xmlns:a16="http://schemas.microsoft.com/office/drawing/2014/main" id="{4C1752D7-4C40-43EA-A378-A84E7D455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714375"/>
            <a:ext cx="4572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Daniel intercedeu por seu povo cativo em Babilônia (Dn 9);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A igreja intercedeu por Tiago e Pedro na prisão (At 13).</a:t>
            </a:r>
          </a:p>
        </p:txBody>
      </p:sp>
    </p:spTree>
  </p:cSld>
  <p:clrMapOvr>
    <a:masterClrMapping/>
  </p:clrMapOvr>
  <p:transition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aixaDeTexto 3">
            <a:extLst>
              <a:ext uri="{FF2B5EF4-FFF2-40B4-BE49-F238E27FC236}">
                <a16:creationId xmlns:a16="http://schemas.microsoft.com/office/drawing/2014/main" id="{5876E941-7C0D-48F7-BFBE-705C4CFBE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7563" y="1428750"/>
            <a:ext cx="4572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Também somos convidados a interceder uns pelos outros. Quando uma pessoa ora por outra, dá a Deus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a oportunidade de agir diretamente na vida de outra pessoa.</a:t>
            </a:r>
          </a:p>
        </p:txBody>
      </p:sp>
    </p:spTree>
  </p:cSld>
  <p:clrMapOvr>
    <a:masterClrMapping/>
  </p:clrMapOvr>
  <p:transition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aixaDeTexto 3">
            <a:extLst>
              <a:ext uri="{FF2B5EF4-FFF2-40B4-BE49-F238E27FC236}">
                <a16:creationId xmlns:a16="http://schemas.microsoft.com/office/drawing/2014/main" id="{21B401FB-A6C4-4C0D-B989-953710079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313" y="928688"/>
            <a:ext cx="5572125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“Todos aqueles que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negligenciarem a oração serão facilmente enganados pelo inimigo”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(O Grande Conflito, 525).</a:t>
            </a:r>
          </a:p>
        </p:txBody>
      </p:sp>
    </p:spTree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3">
            <a:extLst>
              <a:ext uri="{FF2B5EF4-FFF2-40B4-BE49-F238E27FC236}">
                <a16:creationId xmlns:a16="http://schemas.microsoft.com/office/drawing/2014/main" id="{C35F9C00-CF7E-4897-99CE-2EFE9D890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571750"/>
            <a:ext cx="45720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Todos os cristãos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reconhecem o prazer da oração, sua potência e o seu valor.</a:t>
            </a:r>
          </a:p>
        </p:txBody>
      </p:sp>
    </p:spTree>
  </p:cSld>
  <p:clrMapOvr>
    <a:masterClrMapping/>
  </p:clrMapOvr>
  <p:transition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4BFEEEE-C6A7-46D4-8B6B-8760B0034309}"/>
              </a:ext>
            </a:extLst>
          </p:cNvPr>
          <p:cNvSpPr txBox="1"/>
          <p:nvPr/>
        </p:nvSpPr>
        <p:spPr>
          <a:xfrm>
            <a:off x="857224" y="2428868"/>
            <a:ext cx="628654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7200" b="1" cap="all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Conclusão</a:t>
            </a:r>
          </a:p>
        </p:txBody>
      </p:sp>
    </p:spTree>
  </p:cSld>
  <p:clrMapOvr>
    <a:masterClrMapping/>
  </p:clrMapOvr>
  <p:transition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aixaDeTexto 3">
            <a:extLst>
              <a:ext uri="{FF2B5EF4-FFF2-40B4-BE49-F238E27FC236}">
                <a16:creationId xmlns:a16="http://schemas.microsoft.com/office/drawing/2014/main" id="{79E929A1-CFDE-4EA3-9E63-CBF0F060B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714375"/>
            <a:ext cx="54292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“A idéia de que a oração não seja prática essencial, é um dos mais bem sucedidos estratagemas de Satanás para destruir as almas”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(Testemunhos Seletos,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Vol. 3, 91).</a:t>
            </a:r>
          </a:p>
        </p:txBody>
      </p:sp>
    </p:spTree>
  </p:cSld>
  <p:clrMapOvr>
    <a:masterClrMapping/>
  </p:clrMapOvr>
  <p:transition>
    <p:randomBar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aixaDeTexto 3">
            <a:extLst>
              <a:ext uri="{FF2B5EF4-FFF2-40B4-BE49-F238E27FC236}">
                <a16:creationId xmlns:a16="http://schemas.microsoft.com/office/drawing/2014/main" id="{88C79598-004A-4136-95FE-CAA049443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188" y="1428750"/>
            <a:ext cx="4929187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“Unicamente o trabalho realizado com muita oração e santificado pelos méritos de Cristo demonstrarse-á afinal haver sido eficaz”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(Serviço Cristão, 99).</a:t>
            </a:r>
          </a:p>
        </p:txBody>
      </p:sp>
    </p:spTree>
  </p:cSld>
  <p:clrMapOvr>
    <a:masterClrMapping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3">
            <a:extLst>
              <a:ext uri="{FF2B5EF4-FFF2-40B4-BE49-F238E27FC236}">
                <a16:creationId xmlns:a16="http://schemas.microsoft.com/office/drawing/2014/main" id="{4DF60144-68D4-4AC0-93F2-3D3C245DB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1857375"/>
            <a:ext cx="45720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A oração é para a alma o que o alimento é para o corpo. Uma vida espiritual não pode sobreviver sem oração.</a:t>
            </a:r>
          </a:p>
        </p:txBody>
      </p:sp>
    </p:spTree>
  </p:cSld>
  <p:clrMapOvr>
    <a:masterClrMapping/>
  </p:clrMapOvr>
  <p:transition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3">
            <a:extLst>
              <a:ext uri="{FF2B5EF4-FFF2-40B4-BE49-F238E27FC236}">
                <a16:creationId xmlns:a16="http://schemas.microsoft.com/office/drawing/2014/main" id="{D1AE8264-88B5-4E9B-A3D7-248B7ECC3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4500563"/>
            <a:ext cx="635793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AutoNum type="alphaLcPeriod"/>
            </a:pPr>
            <a:r>
              <a:rPr lang="pt-BR" altLang="pt-BR" sz="3200" b="1">
                <a:cs typeface="Arial" panose="020B0604020202020204" pitchFamily="34" charset="0"/>
              </a:rPr>
              <a:t>Estamos inseridos em um grande conflito entre o bem e as forças do mal (Ef 6: 12 e 18).</a:t>
            </a:r>
          </a:p>
        </p:txBody>
      </p:sp>
    </p:spTree>
  </p:cSld>
  <p:clrMapOvr>
    <a:masterClrMapping/>
  </p:clrMapOvr>
  <p:transition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3">
            <a:extLst>
              <a:ext uri="{FF2B5EF4-FFF2-40B4-BE49-F238E27FC236}">
                <a16:creationId xmlns:a16="http://schemas.microsoft.com/office/drawing/2014/main" id="{63107EB2-EA8D-4334-9252-4ADF98EB9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1500188"/>
            <a:ext cx="45720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b. A oração fortalece, reveste de poder e traz sabedoria para enfrentarmos as labutas da vida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(Sl 5:3).</a:t>
            </a:r>
          </a:p>
        </p:txBody>
      </p:sp>
    </p:spTree>
  </p:cSld>
  <p:clrMapOvr>
    <a:masterClrMapping/>
  </p:clrMapOvr>
  <p:transition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aixaDeTexto 3">
            <a:extLst>
              <a:ext uri="{FF2B5EF4-FFF2-40B4-BE49-F238E27FC236}">
                <a16:creationId xmlns:a16="http://schemas.microsoft.com/office/drawing/2014/main" id="{CFD0E6DF-63F5-45DF-8C02-EBE0FF952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5" y="2071688"/>
            <a:ext cx="45720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c. A oração é um ministério para todos os crentes. Todos são chamados a uma vida de oração (1Ts 5:17).</a:t>
            </a:r>
          </a:p>
        </p:txBody>
      </p:sp>
    </p:spTree>
  </p:cSld>
  <p:clrMapOvr>
    <a:masterClrMapping/>
  </p:clrMapOvr>
  <p:transition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3">
            <a:extLst>
              <a:ext uri="{FF2B5EF4-FFF2-40B4-BE49-F238E27FC236}">
                <a16:creationId xmlns:a16="http://schemas.microsoft.com/office/drawing/2014/main" id="{ECF031FE-8795-4FD1-812C-48E18A0B6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1714500"/>
            <a:ext cx="357187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d. Através da oração obtemos vitórias que jamais alcançariamos (Ef 3:20).</a:t>
            </a:r>
          </a:p>
        </p:txBody>
      </p:sp>
    </p:spTree>
  </p:cSld>
  <p:clrMapOvr>
    <a:masterClrMapping/>
  </p:clrMapOvr>
  <p:transition>
    <p:randomBar dir="vert"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501</Words>
  <Application>Microsoft Office PowerPoint</Application>
  <PresentationFormat>Apresentação na tela (4:3)</PresentationFormat>
  <Paragraphs>51</Paragraphs>
  <Slides>32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5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Bergamo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www.4tons.com</dc:subject>
  <dc:creator>Pr. MARCELO AUGUSTO DE CARVALHO</dc:creator>
  <dc:description>COMERCIO PROIBIDO. USO PESSOAL</dc:description>
  <cp:lastModifiedBy>Pr. Marcelo Carvalho</cp:lastModifiedBy>
  <cp:revision>22</cp:revision>
  <dcterms:created xsi:type="dcterms:W3CDTF">2010-10-27T21:40:07Z</dcterms:created>
  <dcterms:modified xsi:type="dcterms:W3CDTF">2019-11-22T10:00:54Z</dcterms:modified>
</cp:coreProperties>
</file>