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E7E03D-159E-436F-AB17-BCAA1453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D588-ECF2-4880-937A-86140CBFF72B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EDC63A-18D0-4D37-837F-563AA4C3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28A680-2AAF-4235-9191-7598251D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733B1-A17F-485C-B0AC-1C0797015F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4391802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60E3D0-4CDD-4242-9881-F49090DE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6123-76C2-4C0B-A0BD-D89746E529DE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48FF73-6FBC-4677-87B3-11A15DE9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5CC08F-938E-40FF-9C4C-889389CB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BD21-EDEC-428B-8F3F-3D10D33584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859599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521994-5910-46F1-B9FA-A61A2945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3875-EFCA-4254-9DED-9F38CD535DD4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DBB06-904A-4566-9966-096EF5B7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D15BAF-3D62-4650-BD9B-740789DA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B180-79DF-4EAE-A38F-826CCE99F6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531072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7A8F3E-D882-4DE6-9F66-FA6F6D00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4D6E-54D2-42BB-8BED-7ADA89466F3D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411621-40AE-4398-8890-E6074EEB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5E87F4-CD91-4DFB-962F-27FC428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73FBA-DB7C-4A84-880D-B40FA73D22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251107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479AE4-75EC-489F-9B4F-6509D1F9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A964F-A2DA-431B-9D7D-40CCD20D4F77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66E31A-76C1-4BC0-AE75-340809A4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313AAA-B174-4F09-A575-B9B50EC4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94C40-AFEE-4484-AF29-437DC1A01E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035315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7CC34D2-8ECA-4BEA-BF97-3A9C8C03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D35B-2022-46F9-8C9A-A2D43EE4CED0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16D5F01-846E-4A6F-BD3B-935004D9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0C8A5D7-A635-46E8-99C1-D4DE971C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A4F5-B617-42B3-A2C1-F6FA31F267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64015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FBA7925-AF02-485E-B68B-70E972C8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16AD-2525-4A3D-890B-43E97904CD72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F8E4F03-A464-45AF-81EA-F93A8AA1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B0D917B-E7AC-4D5D-BC10-781AAFA2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7076D-E5E2-4B1F-BCEC-3975B0793A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77414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D8F4438-CE6E-4A00-9223-DAACBDF2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A44-7A86-4FA5-9F4F-408D6C38928C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4E9BFF23-B8C2-48F4-A8DE-9625650E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77EB22C-01B3-47C4-ABB3-3C96E11C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7887B-EB9D-4D31-9EE1-A31AC3B728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077602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6FA355B-E658-4BC8-AB2D-A45630C5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AC90-13A7-40D4-91A5-BCBA16904747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7FB943A-285B-4BFC-8A8C-8CDCCCEC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CDEBEDA-4B16-40B0-BDC3-84308339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BC281-52AA-4FBD-B23A-54F65FDDBB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019056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8529A93-143B-4E14-B257-EC1E246D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8125-BCE0-4294-A807-B07EA0C09EF8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7A3C4EA-1E81-413C-A8CE-93E4748C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D278088-2418-4DFF-9092-0B35A828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B435-D91A-4598-AF48-D4201A0AFA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80688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4E9907A-494E-4CA2-B8EC-3037D033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B127-A061-4BBE-BB8B-1B8C2DDF80BF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CA7946F-E385-4533-B977-0ABA8FE4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02C1A0C-8E9B-4B7B-8091-90A4648D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A8537-FD1F-4D1E-8BC9-48EDC3A270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5060539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9E4F3CF-33FC-41B3-ADDA-7AFE25536C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E965B03-F52F-434A-A11A-AC24852C39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9757F1-EBB1-4F93-845F-6370F1E64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68BB15-DF61-40C9-8C88-FD1C01E93B24}" type="datetimeFigureOut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0D6E95-9CD3-4131-82A1-2ED089718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19B67D-AE66-4043-8165-38C3052B1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9A0A1B-2EF0-44BC-A087-A185613C970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00DAE03D-99E3-4A7D-8771-F8FC7F12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6858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“Quanto mais procurar comunicar luz, tanto mais luz receberá. Quanto mais alguém experimenta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explicar a Palavra de Deus a outros, com amor as almas, tanto mais clara para ele se tornará...”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(Serviço Cristão, 101)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1877A86D-7D2C-4DFB-B2F2-EE50F97B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42938"/>
            <a:ext cx="5000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“Deve-se fazer na igreja uma obra bem organizada para que seus membros saibam como comunicar a luz a outros e assim fortalecer a própria fé...”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(Testemunhos Seletos, Vol. 3, 68).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55D2D332-585A-4391-B9FE-2B58382A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42938"/>
            <a:ext cx="50006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“São aqueles que, em amor para Deus e seus semelhantes, se estão esforçando para auxiliar outros, os que ficam estabelecidos, fortalecidos, e firmes na verdade”.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(Obreiros Evangélicos, 84)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D65051DB-D83E-4B10-B9CD-D0C176EE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71625"/>
            <a:ext cx="4786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“Muitos há que professam o nome de Cristo, e cujo coração não está empenhado em Seu serviço...”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(Serviço Cristão, 95).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D65D4474-06AD-40A5-B053-00CE6300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8625"/>
            <a:ext cx="4786312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“Os cristãos, cujo zelo, fervor e amor crescem constantemente, não apostatam nunca. São aqueles que não se acham empenhados nessa Obra desinteressada os que se acham numa condição enferma...”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(Serviço Cristão, 107)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6DF7BE8C-98C5-4B50-BB77-F2DBAB94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71500"/>
            <a:ext cx="47863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“A igreja deve ser ativa, se quiser ser uma igreja viva...”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(Serviço Cristão, pág. 84)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E92FC5B3-353D-4968-9CE8-9F8DB5DFA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715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salvação é o tema central da Bíblia. É uma experiência linear progressiva. É um processo contínuo.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A288EA9D-6A68-475F-81EE-317521EEF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71500"/>
            <a:ext cx="678656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“Coisa alguma proporcionará tanto vigor à vossa piedade, como trabalhar para promover a causa que professais amar, em vez de estorvá-la” 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(Serviço Cristão, pág.98)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341AE9C4-3B4D-4CFD-A959-8782A423D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85813"/>
            <a:ext cx="5000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“Estamos no tempo de espera. Mas este período não deve ser despendido em abstrata devoção. Esperar, vigiar e o atento trabalho, devem ser combinados” 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(Serviço Cristão, pág.85).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85454464-4EB5-48EB-A765-E5D0D401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85813"/>
            <a:ext cx="50006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“Nossa fé no presente tempo não deve consistir em mero assentimento ou em simplesmente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acreditar na teoria da terceira mensagem...”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(Testemunhos Seletos, Vol. 3, pág. 356).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0B4462DD-1141-4E24-BFEA-0D18937C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714375"/>
            <a:ext cx="44291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“Não há senão um remédio verdadeiro para a indolência espiritual, e esse é trabalhar - trabalhar pelas almas que necessitam de vosso auxílio”.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(Serviço Cristão, pág. 107).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8ABDF588-BF78-4DCE-83B0-043E5249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09600"/>
            <a:ext cx="47148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“Eis a receita prescrita por Cristo para a alma desfalecida, duvidosa, tremente. Que os tristes, que andam lamentosamente na presença de Deus, levantem-se e ajudem alguém que está em necessidade”.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(Testemunhos Seletos, Vol. 2, 504).</a:t>
            </a:r>
            <a:endParaRPr lang="pt-BR" altLang="pt-BR" sz="1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5C8718-E72D-4B0D-ADB7-105B585E30FD}"/>
              </a:ext>
            </a:extLst>
          </p:cNvPr>
          <p:cNvSpPr txBox="1"/>
          <p:nvPr/>
        </p:nvSpPr>
        <p:spPr>
          <a:xfrm>
            <a:off x="785786" y="2500306"/>
            <a:ext cx="664373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2983C062-80CB-4644-8BA7-E08D9E2A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2643188"/>
            <a:ext cx="471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salvação vem unicamente através de Cristo (Ef 2:8-10).</a:t>
            </a:r>
            <a:endParaRPr lang="pt-BR" altLang="pt-BR" sz="1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F6EC9021-F575-4950-8974-62696FC38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2643188"/>
            <a:ext cx="4714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“Todo verdadeiro discípulo nasce no reino de Deus como missionário”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(Serviço Cristão, 9).</a:t>
            </a:r>
            <a:endParaRPr lang="pt-BR" altLang="pt-BR" sz="1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E87B1777-9424-4F6A-A51D-EF684117A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14312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sacrifício de Jesus é eficaz e suficiente para pagar a culpa de todos e recriar a cada pessoa.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AA323474-E302-4A9A-8D8C-C1A20BF8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286000"/>
            <a:ext cx="4714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“Não há pessoa verdadeiramente convertida que viva vida inútil e ociosa”.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(Parábolas de Jesus, 280)</a:t>
            </a:r>
            <a:endParaRPr lang="pt-BR" altLang="pt-BR" sz="1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9FA0460D-3CE3-4D6B-95F0-80C87503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928688"/>
            <a:ext cx="66436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“O Espírito de Cristo é espírito missionário. O primeiro impulso do coração regenerado é levar outros também ao Salvador”.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(O Grande Conflito, 70)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C250734A-27D0-4F95-882B-11CB369D0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00063"/>
            <a:ext cx="6858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“Se os membros da igreja não lançarem individualmente mão desta obra, mostrarão assim não estar em viva conexão com Deus. Seu nome estará registrado como servos negligentes”.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(Testemunhos Seletos, Vol.3. 164)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FD58AA69-CA96-4BD1-B920-3FC4BFCEE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85813"/>
            <a:ext cx="6858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“Deus poderia haver realizado Seus desígnios de salvar pecadores sem o nosso auxílio, mas a fim 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desenvolvermos caráter semelhante ao de Cristo, é-nos preciso partilhar de Sua obra”.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(O Desejado de Todas as Nações, 142)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94F18923-CC63-464A-AFDC-91437930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85813"/>
            <a:ext cx="6858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“Quando o caráter de Cristo se reproduzir perfeitamente em Seu povo, então virá para reclamá-los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como Seus”.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(Parábolas de Jesus, 69)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623</Words>
  <Application>Microsoft Office PowerPoint</Application>
  <PresentationFormat>Apresentação na tela (4:3)</PresentationFormat>
  <Paragraphs>57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</dc:creator>
  <dc:description>COMERCIO PROIBIDO. USO PESSOAL</dc:description>
  <cp:lastModifiedBy>Pr. Marcelo Carvalho</cp:lastModifiedBy>
  <cp:revision>19</cp:revision>
  <dcterms:created xsi:type="dcterms:W3CDTF">2010-10-27T21:40:07Z</dcterms:created>
  <dcterms:modified xsi:type="dcterms:W3CDTF">2019-11-22T10:00:42Z</dcterms:modified>
</cp:coreProperties>
</file>