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853E7-4978-4ADE-B988-29EC3DD36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55E177-9060-46C8-B53E-041EDA5CD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727744-D13E-4A5A-9792-6793C6CE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35F5D2-E7FA-4541-9810-BD61875C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B95056-71A4-4DC0-A63B-90D56F7F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8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21A6B-D3CF-453C-9292-9C9AD124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037573-04EC-4D0E-B46F-5D6158BD8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D43F07-683C-43EE-A5EE-ADCCC1C7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0F5CE5-D354-4DEE-98D2-5B6C1066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CB0FA-4628-4A59-A70D-B777C52A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6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D9907B-1E5E-4D2A-98E8-7F6CDC018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CCB4A3-5D94-4871-AA7F-87A9F5FE5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DFEBE2-A54D-46FF-859F-C24482BB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5A2549-D939-4D3C-AFBD-B6379AA07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BEAE53-9CC2-49F4-95C3-1D191242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0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4813E-8551-44E1-B0BE-865DA843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CAE469-0064-4641-B1A1-46298CAB5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C500E4-E715-460D-A038-49EBFDE7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D9EF88-456E-4A42-986E-C3309E13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7B19A2-900F-41E1-AF3C-EFFF0FB6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1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DDDE4-6FFF-421F-BF41-4F46DB1B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ABF5A8-8E6E-4BBD-9EB8-A926C602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EA7781-703B-49AB-AFDE-3B74F67D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9EB5F7-5AEC-43EC-83F4-F5AAED8A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85AE76-D94E-42BA-BDC3-43119C9E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B642A-C383-4B17-96E3-B1329ED7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7AABD5-189D-46CE-9381-94049FA82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8545DB-695B-41DA-9021-2A0B85F8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0164DF-33D6-4B5A-B8F7-89C8AF23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142B5A-44C9-45FF-9E85-6E233A6A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06A6B0-FE1F-4B64-9A76-7CECC7DB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7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F047D-C6AF-41EF-9AEE-8331C591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F8D5A-9BA8-495A-8DF4-06C199C43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6AC6F9-F8DF-4CB6-95AF-36ED456AA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2304AD-B78D-4DBA-9339-FF489EFE3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D3872B-5122-42CE-BD6D-43F92DDB3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DB006A-37CF-41F9-A64A-3A72D647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9721D2-72DE-434C-9079-C32FBB29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E3585A-EB9C-4C57-87A3-E17C2A37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1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00760-3DD2-4E25-A5EA-CB2E5A65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BDCCA5-3C2B-4007-A1D5-E7CD6370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DB49D3-AF71-41A0-8967-546802CE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AFBDC5-CA49-4324-9B05-078E933A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8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A09A23-882E-4F48-901D-DB7DD78E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C61290-B473-461E-8FDE-007587E6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4AE980-26E0-4D07-9364-45CD446D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5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1A8E2-81D8-4FC2-8F75-BA6C8D77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7CD04F-D849-4BF4-A46B-0F7B2659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0F5C9B-91D8-42CD-9E48-E1F36B12A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D63494-2752-4AEA-8E3C-5A67B20D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C5C6A7-B14E-4177-8F77-CABABC94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7DCDBC-7844-47B6-8D09-09EB4D8A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3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534BA-A5E9-4FC0-8168-15259442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5747FC-FD92-4748-A97E-566DF4E50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14A29D-FBBA-4194-8DE4-235AB35A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15186B-B180-4AF5-8705-6E29EDB2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DA1686-B3DC-42C0-A879-F0334DBB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9B2088-11E2-4DAD-B4DA-FB3C488A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2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714CA6-D56C-4F9E-BB3C-A60C2AB5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33C403-ADE0-4761-8EC2-33429B8D8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F89BE5-E026-4B97-AB86-78458AAE1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EB47-DF69-4F79-8695-F11988244C54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E5EB7C-037D-406E-9B95-8C0E55107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66EE64-C2DB-4EF2-856F-065E9C47B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C6AC-497C-430B-81C8-2E2A43485C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8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9537DF-6C62-46BF-88AC-B52C6A9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E02BD1-FADA-4570-9E6B-102EEEF93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E1CC37-331D-4536-A07F-C6F69EF6E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A025EC-CB7E-4572-97AB-8838F5272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9259373-99F5-4B23-8E39-18D7F8720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BD8496-80C1-47F7-860D-8C0D31FF6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6329C3-C9A5-4B5F-B433-7B3140029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029EBB-C7A3-4388-A697-A3B405F28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81389A-6B1B-409B-8264-48946D3B0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4CF7C0-431F-4BAE-9B21-2EC30773F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273838-9463-437B-9E97-6FFC039B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EB49E71-4B3D-42F7-B663-8891D44F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98BDC9-28C8-4E6E-B3F1-85F475D6F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F128C0-2236-43E0-B815-B3A430BF8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95FEEA-B40A-43C0-A6AB-1CA2F9203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A767EF-7508-4D22-977C-49B75C40C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8DD2A7A-B0C2-4515-A023-F0E697A6B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 PALAVRA VIVA</dc:subject>
  <dc:creator>Pr. MARCELO AUGUSTO DE CARVALHO</dc:creator>
  <cp:keywords>www.4tons.com.br</cp:keywords>
  <dc:description>COMÉRCIO PROIBIDO. USO PESSOAL</dc:description>
  <cp:lastModifiedBy>GM5</cp:lastModifiedBy>
  <cp:revision>3</cp:revision>
  <dcterms:created xsi:type="dcterms:W3CDTF">2018-12-03T17:39:54Z</dcterms:created>
  <dcterms:modified xsi:type="dcterms:W3CDTF">2018-12-07T14:39:17Z</dcterms:modified>
  <cp:category>SM-EVANGELISMO</cp:category>
</cp:coreProperties>
</file>