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4C4BC-ADD7-4C99-92D5-2C8E3082A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34F24-5DE3-4DDC-B43F-9ED03B27E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7A3165-6E91-43B3-A986-1558F35B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BCEF8A-2E15-441A-BF4E-24BD6D00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0FEF63-DD73-4366-8D7A-06A78E31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07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B9189-3C99-4CE0-A48F-6C269FBA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DD4EAA-599E-4EB7-932D-1E8ACC2D9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5BEB44-ED2F-4D58-B1AC-5E6BB753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379986-4EED-4064-83C6-18FF610C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1DF170-651B-44E8-9AE9-1264BFC2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FAAE3D-359B-4CBB-8FED-582BA4315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F63AEB-EFFA-4BEB-86A6-A76A8A484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1BE0E-F02B-4B10-898B-3E8A30FD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8815C4-C1EC-4675-8C93-3270EB76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A5A22E-9F13-40B7-97F0-8F2049B9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84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EEAE1-CC4C-4A42-A001-D7848D63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CEA51C-7416-4BB9-9197-24AE5C20F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C8E770-E347-45A9-ABDA-D7B20F82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9A6DA6-BD4D-47BA-998D-D94863F0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90044D-E585-4722-8005-1C41A201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76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F6A0-8632-44BF-8D90-2AAC62C3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4AB956-B4A2-4D36-9295-AC989CA8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5A6AC3-7AE0-4533-AC4B-B831E472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49FE57-602D-4145-91D1-812D6D0B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E00A5F-0138-47CF-938B-B697B478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9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4F43A-8279-4FDC-827A-CE3E53EC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9E3A4B-815E-4620-A4B3-02EF06FA8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DC7FD1-F5D6-411C-858D-0933E5622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58B4C2-AD07-41EB-9C1C-9EB5CC4C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8B55B6-4A94-49E7-B658-80B1B3A0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8DEDA7-CBA7-45D4-8275-44EC8F80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36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72125-C17E-44D2-9D1B-2694CDBE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E1A1BA-D334-4831-BE97-DD79DF67E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33D04E-9A78-4BC2-B1F2-870E2D18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79D8B2-723C-458F-B137-AFEC5553D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FC01B7-0C19-4F4E-B385-177D56C33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D5FB5E4-5EB8-4F2E-8A1E-964B902B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436752-1BC0-47E8-A212-D87EA223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B7B0F59-3B03-41EF-AD91-A230E8E2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9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BABDA-A3F4-4591-8F6B-00704766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D34203-31B8-40B7-834E-0717BA1C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B0E155-CAC7-47BD-96DB-DABE0598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A45A0B-4ED3-47D8-A165-230BB27A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03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A2F24B0-A287-4467-BBA0-D033C4A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9FDE22-BC03-43E6-BB22-5979DA9C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64521-234C-4569-92DA-F78DAE75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99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FE12E-60EC-4F3A-B18A-CA23B083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7BE9EC-6B03-4C69-9E5E-BC64E5481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86ACEE-D96B-4773-8D15-4E61F6848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2251EE-45B9-4CB8-B033-26EED05C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B009D2-33E4-4143-AB03-3FD4C5B4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BF4B61-14DF-4B4F-99C2-E5EFC40A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D7C7A-2306-472A-BCC7-D9CD026F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D204021-7BDC-49E0-BEE0-A7A252BAF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D0898F-E25C-4ED5-BDFD-C2F584F84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69EB4F-AE2C-40BE-80FE-3F0339CF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9FE7B3-256E-4B08-9255-E58DDF4D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6BBDFE-2958-41C9-8BAF-35D33449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34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05FD14-4882-4BB5-9065-D3FD27EC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85F6C0-636C-4FEA-840E-1C2B4F72E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016586-17DE-4FC3-8922-C0C69393A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F3B0B6-2417-439C-8D31-E170AAEC5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55E5E2-496C-4340-8B7D-C0265485A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83CE82-E5FF-47B5-989D-9F7844B2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2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039DA4-67E8-4CFF-B403-2E0D48DE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7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22F9F9-8336-4AF7-B7E0-B9E31656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9EC016-CAF2-4867-B888-CE8B053D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700A66-7C16-4B6B-B6FD-78A3F68EF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75383-6C59-4152-A0DC-9DF171F97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D87A65-EDF8-49E1-BE2F-15135D30A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42166B-A2EA-41BA-8C1B-4CCF1F61D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A70433-2566-4C68-9686-49E5A0170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F4AD7E-5585-47AB-B111-C2DF34B8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8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DD2F4D-3C31-4E25-8933-A5E91B217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64D56-CFA0-4E47-9497-09B2129F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25B821-62D1-497D-9975-051DB53A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2E0CB8-EC20-4895-A8C0-966B9F19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86D056-7318-49AB-AC71-CF94C506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0408C8-4E95-4A7B-A781-F827F6F5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AFAFA1-D76A-49A6-A3CA-BEAA93B34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1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DF4B2A-5F74-4E85-9806-6513F7B43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04FD4A-9A33-48AE-BE29-EB6B45AD9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4C37AF-4182-4172-8678-A72EB2A0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1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41DAF4-8A5C-42FF-A69C-88125714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900ED9-C057-4F6F-8F61-1265B0C6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382CA8-528F-42AD-9C26-47F972F0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6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13B70E-F88C-46DB-9E85-58BAFDD3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3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4319F9-C33F-47DD-8339-A34A1BEB6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D7347-2760-4986-A899-C6841CA1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970C37-FBF8-4DAA-BFBD-B9FD78AE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9A0AF9-4B7F-493D-9ECF-013E7CCC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0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F08834-0C8C-49F7-AB7D-F38D6A42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97BC57-1C35-444F-8B1A-C1FD13B1C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9DFCC0-CC21-4356-A5CB-CC6F13B5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49D213-0F14-431A-901E-B5FB9140B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5EF3FF-C3F7-4F10-BB6E-1402965C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D9BBDD-E256-49C4-991E-F732636FB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 PALAVRA VIVA</dc:subject>
  <dc:creator>Pr. MARCELO AUGUSTO DE CARVALHO</dc:creator>
  <cp:keywords>www.4tons.com.br</cp:keywords>
  <dc:description>COMÉRCIO PROIBIDO. USO PESSOAL</dc:description>
  <cp:lastModifiedBy>GM5</cp:lastModifiedBy>
  <cp:revision>3</cp:revision>
  <dcterms:created xsi:type="dcterms:W3CDTF">2018-12-07T13:09:59Z</dcterms:created>
  <dcterms:modified xsi:type="dcterms:W3CDTF">2018-12-07T13:11:02Z</dcterms:modified>
  <cp:category>SM-EVANGELISMO</cp:category>
</cp:coreProperties>
</file>