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3216DF-1BB8-4C17-BD5A-A2236FB6D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C02AD5-2096-40CB-ACDD-7A44C236D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A92A2B-5732-4D64-93D9-FB3E5A1F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0223CA-C227-4F62-9132-11055DE83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76D5AAE-9878-459C-8278-77426D0D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97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93AD57-615D-4859-AD8B-1B27317C4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2E4A737-40CD-4213-8762-77F8543BC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478685-5355-4C72-B489-17FBDC169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840F9E-FEC5-45E8-B07E-6C594A53D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72F2F4-717E-4399-B944-09D3F5E0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735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0294A6D-C2AC-494D-8C78-D4A055656B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38C7CFB-A543-4AB7-83C6-085B97A5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61A09A-92C7-4378-BA56-E98311F3D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FFB115-E096-43D5-BD41-674223D72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D60B32-1620-453A-8804-F62E2155B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77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F70514-B6F0-411E-8490-767BED58C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544943-2564-4E05-B372-B3346A18C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152519-9FCC-43A3-9B78-BA2EED86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0E7440-2BAD-4D97-9B4A-763CADE5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F5415D-0ED6-4256-A8E0-40A3E09F5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655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9A0818-ACCB-4833-918D-18083FE3B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5349F20-8AFF-4AEA-B398-B0E1790BE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831E81-2E3A-4C6D-A34A-6FBBE44A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FF2667-1079-40AC-8A38-5E59C5AF1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FF1484-64D7-4C83-8D80-56B577F52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162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10CB46-FB0A-4CC4-A2EA-EBD1E73C7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84571E-8B4E-4B22-B4C1-CF66E0493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D8F25B0-77CE-4EA7-A66D-5CE737E41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C6E0834-447B-4013-B652-E214EAE55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819ACE9-B28B-4D54-A16F-49D371ABA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C284FFC-BABA-4BA8-BEB1-1EB9A45BA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276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0853D5-032D-488A-83DE-CB36F7EA0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5F4082-55F0-4CDB-B95D-A3FCC1C5E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801FDA7-DB34-4828-848E-4E8984D08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67E5F08-41FA-4740-9CA0-5FE7A859B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B322766-61AA-4815-A3E3-9D53C71FEF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27BA824-75FF-41A3-8FE5-E6C095B18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6833390-F156-4175-9845-D8FF2ED63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CB6B623-51B1-4422-9B6E-6CEA29AA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2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1A36F2-092F-4BF9-8BC3-B7F1E7658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7D1F7FD-7946-47A1-A71D-9CE608B6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190F0B3-C48A-40D5-B5D0-DFF6669F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2579167-D73F-4625-8370-ABEA6F61C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045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8A2381B-A9DD-4C93-B2B1-E4948E8AB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664E993-A3FC-42A7-A9F1-399412A27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7D6422-FABF-4172-80F9-0AE7241F9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D08D2-0C65-4C46-88DA-DF79B81E4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8AB09C-90F0-4E19-8F08-7FB803549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9A13A4-29EC-4829-ACC5-0EA740205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0BB0F3-1928-47E2-B049-83F3683C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F6C135-CB54-4556-A924-04DECA829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8464634-D915-4B85-A363-7A2D4CFA1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045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7E0FDD-1E8C-41C5-A0D3-EA922B4CD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39217EE-CB1A-44FC-8F8D-4FC0FAF00A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748871-AC0E-4E50-AD74-DB378B72F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C46EF74-50B9-4E76-8DC7-82F80CEB9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4465-96DA-47AC-A7DA-CC281E4276A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277FEF3-4B8D-4CA2-BC9D-7AAF1B348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E0D2ABC-A0E7-4F72-B6F0-E08031BF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422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F7B05CE-1CD1-4904-8046-FFFD92494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3DF664-466F-40DD-A341-71E7242F6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4964F3-B47E-4920-8F5B-A402ED3BA2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C4465-96DA-47AC-A7DA-CC281E4276A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CA3111-65CB-4223-A381-F063AFAA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EAEA176-DA6E-42D5-A5D5-961EBDC1C1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9F561-29FE-4D64-8B8E-1D4302E00F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52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F96F90D-C0B1-4268-9737-9E3FE299A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1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8A8747-D8F9-4A88-AB0B-20288F780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9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A86236-63B9-46E3-A230-91C5DAFB3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D8C31D-541B-461F-AEFF-CBEBB6896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4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D22AF25-BBDA-41CF-87DA-2C8D6AFA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9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BAACCCC-E0D0-4EF6-B78D-52869F43A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9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F5B2DB4-A2BA-45DE-8B69-CEDF33081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07D7264-9B10-408B-8BAB-535D3C6CE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9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613E370-1BC8-4867-8BB7-E9E8F342A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0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D301DB-ABAE-4787-B6EB-61BAA66AF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1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54EC4B1-2701-4C55-B30A-9E76CC252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1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6933D6B-8857-4005-AFF1-B6D751860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EEF8708-B8BD-4FEE-B21F-55D1398D6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1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5C303A5-61AE-42C9-849B-988F3585D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7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E703B4-361D-44CE-91FE-E609F9F20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4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A7E5345-47C8-4E0A-A50F-0DFB4C571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8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9BD9090-9714-415D-B5EC-EC87223AF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2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669DAC7-489D-44C5-829A-5C329B5B8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5F99623-410B-482F-91A0-23C7F2B92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2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59F061-F601-42ED-944B-ABC24808E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4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F3218A-D881-46E9-8FE6-C96F247CF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2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569897D-0E2B-4745-AE33-95530F3C5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C3AD8D-05A6-49EE-9DA2-D9F4049DF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3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5784735-304C-45FB-8FB6-4620E9581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8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EF4189E-5D5E-45E5-A861-5F7373523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2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09C41BC-256D-43F3-AD3C-28B838C45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734A49-6E11-4506-8C16-20BC6D1A7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9902F8-ECC3-4919-934D-6F3A00930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0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3930C2A-5AA3-416F-9971-9F136A31D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74748AE-FAC8-45B6-88F7-2B894EB3D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3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E36ED48-0CF9-4FD9-80B1-0F2483B2B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FF662E7-9746-45FF-A8D6-282D98CF0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8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C0ECE3C-89EF-48D9-9235-F0F8B6F14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0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Widescreen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A PALAVRA VIVA</dc:subject>
  <dc:creator>Pr. MARCELO AUGUSTO DE CARVALHO</dc:creator>
  <cp:keywords>www.4tons.com.br</cp:keywords>
  <dc:description>COMÉRCIO PROIBIDO. USO PESSOAL</dc:description>
  <cp:lastModifiedBy>GM5</cp:lastModifiedBy>
  <cp:revision>5</cp:revision>
  <dcterms:created xsi:type="dcterms:W3CDTF">2018-12-09T16:30:32Z</dcterms:created>
  <dcterms:modified xsi:type="dcterms:W3CDTF">2018-12-10T16:45:55Z</dcterms:modified>
  <cp:category>SM-EVANGELISMO</cp:category>
</cp:coreProperties>
</file>