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3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8E544-6D24-4BBE-9191-602982C99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05CC6F-1199-408E-B26B-BA274E3332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EDFC68-70C0-4BDD-A3ED-9DED9E969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E90C-5487-4ECE-B9E3-4BFD546614D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944DCC7-E35B-4E84-8526-025D905F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01BD44-5CB5-4E65-AA65-1979C21FE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8118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22898C-52F1-4BF1-934E-159610A7A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75734E8-D912-43F1-A6AC-57DEBD89BD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DE6A56-59D8-4BA1-8C8A-83501F5AB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E90C-5487-4ECE-B9E3-4BFD546614D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C76DBC-B610-4C60-A4D7-BC346006E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F33737-F3EE-4DA1-82DC-B85079853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2643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7B98B53-02A4-4332-ADE0-79806BA807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7FBEE06-0BF7-4557-A2CF-886F4F082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179D67-1E40-4E82-9F3C-23626340E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E90C-5487-4ECE-B9E3-4BFD546614D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596ED7-0826-4185-926F-EFE86F3F1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96FBD3-6A89-445C-9E32-A45548C37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87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91C83D-C696-4225-BFCF-9AE0B34BE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814CC4-BEAE-4B17-AA2E-42962E642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58572E-F99B-46BB-B6C6-4AB30C408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E90C-5487-4ECE-B9E3-4BFD546614D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0EABDA-C6F4-4758-B036-8D5271B5E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6D1A31-F995-4BFC-A581-1EBE29BF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4240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FF649-34D3-4E82-9D1D-BA9B23C4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D5CAF91-A294-426D-853A-CF4AC6D9A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B15915-4393-43DD-A02C-C404AD392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E90C-5487-4ECE-B9E3-4BFD546614D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8519D9-9817-4B4B-AE2F-8AD0C1170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B23BAD-3740-459B-8973-9237D77CA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6003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7E4E4F-EA09-4A8C-9831-AD61ABA2E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F2AAB2-5803-4E3E-8104-F56CF3C35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BEC4DC5-8498-43EE-865C-2EEF6F27E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DE0ADA7-C0B9-499C-8C33-7745584AC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E90C-5487-4ECE-B9E3-4BFD546614D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FE49970-173C-4AC4-9A50-23BAC93CD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FC9445E-1EBB-47EA-84F2-1A054A117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8902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18FEA-0D62-433C-A2B4-FE1F3141B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F2BC15-4A6F-4BFF-A744-0AB810369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4B89800-2C51-4D1F-9D0A-FD93B922B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BFB4AD0-5004-4793-9EBA-163233E2A5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9092636-D222-442A-8736-9D39F49105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1B38B6D-51B8-4A36-A60F-805C61E6E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E90C-5487-4ECE-B9E3-4BFD546614D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0077048-0233-434E-B638-DC3EAEA54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4F598A1-02F9-438B-835A-BBF8E5086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156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D0CE2E-E92E-4646-A978-B2E032DF3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0992CBA-5BBD-46D1-AFFB-5D758E5D9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E90C-5487-4ECE-B9E3-4BFD546614D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C23AC9B-A834-4181-8FA7-6E79E7017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7CF94FC-01EB-41A6-AC27-9393C13CF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625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394AEAB-340C-4CA2-AD85-838E13F05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E90C-5487-4ECE-B9E3-4BFD546614D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CE62669-F75F-408E-8D7F-11DFF5F1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181EB8D-6AD1-458F-9633-738D779EC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701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4F361-F00F-4891-BAC5-5516B06A4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204F2A-AAF6-4ED7-8D14-EF7CE56DB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22D9E55-CE5F-4801-A64A-12AEF35CA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9BC8090-7D01-4D0D-8208-C86F04608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E90C-5487-4ECE-B9E3-4BFD546614D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658C97-82EF-4F52-B7E3-7FDED4C50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E3AAC2C-4896-4586-9C97-5F84E07C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338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F67D85-DD71-45DD-B7F5-B61589079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765DC11-74CD-4479-8CB9-00888E628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46D53B6-8241-4C09-8E37-957D47CD9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F1F9AA-C060-486E-BC3A-65E7B1CF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E90C-5487-4ECE-B9E3-4BFD546614D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D43AEE8-D535-45A5-92A3-961A04940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2BCF622-93A9-41F0-9370-7636D951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1564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6B166A-8F28-45FF-9870-25976DAE9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AB6CDC6-B4CC-4786-AC5D-5CB24C7FF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1BD9AFE-F912-4A55-9295-C9ECA5C99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DE90C-5487-4ECE-B9E3-4BFD546614D2}" type="datetimeFigureOut">
              <a:rPr lang="pt-BR" smtClean="0"/>
              <a:t>10/12/2018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86DB6AB-120C-4F10-A641-F415DE9E3C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33D89F-3A08-4EFE-B9CB-A2A3477E1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3AE12-D92E-4144-A1E0-FAABD10AE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230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7019025-1695-4485-BB31-E68E335F3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3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EC4581D-8CF0-489B-ABD4-751E32546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48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EC4894E-0DEF-499D-A876-776CA8BFB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7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DDC7FB8-B93C-414D-A4E0-556807C0C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1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EB91D75-2C0C-4124-B362-25699E1C5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A811653-6B51-4D40-B973-FFE644B3A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4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E1BAC97-7153-417B-BFDA-F659902C9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73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493F0E2-453D-476F-AD4B-2067ADA72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38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6C4C1D-63AA-4CBC-AC9A-F6D419C2B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1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C4BC420-57EF-4895-8D52-B00E75CB8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1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F6CC2F-BC7B-45EF-B316-27550ECD6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9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F5AA3DA-E09C-4878-9A83-D2D88BA54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71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01DEF1F-FFFD-4956-A545-512DFE511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6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88C4FCA-6879-4FE5-BE89-05C8697B8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9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917B3B0-7C9E-4AFB-BFB1-C3DFB2198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3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0641DCC-D940-486E-8413-E4DB89BDE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6860F7F-C41B-41AC-988B-40BE48C47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77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D342DD4-7E5F-4281-91BC-6FECA73B4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46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83367FE-79F0-4C79-89DF-89F9D25F4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32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8A40F08-65ED-4061-B112-08D1530B0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43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6C08C16-F758-43BB-9159-3B1E12302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67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C347469-04A5-4F1F-8D9E-6538CD143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6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284621C-F936-4408-B555-4FCF91690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6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954DDC-DDDC-4D79-82A4-3144163DC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49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0C07D2C-54D2-43C7-8913-B26269749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59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C599636-6DC9-417C-AC20-E470CC7E9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88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3DDE780-FC49-4F35-B74D-926CAAC95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39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Widescreen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A PALAVRA VIVA</dc:subject>
  <dc:creator>Pr. MARCELO AUGUSTO DE CARVALHO</dc:creator>
  <cp:keywords>www.4tons.com.br</cp:keywords>
  <dc:description>COMÉRCIO PROIBIDO. USO PESSOAL</dc:description>
  <cp:lastModifiedBy>GM5</cp:lastModifiedBy>
  <cp:revision>5</cp:revision>
  <dcterms:created xsi:type="dcterms:W3CDTF">2018-12-09T17:25:35Z</dcterms:created>
  <dcterms:modified xsi:type="dcterms:W3CDTF">2018-12-10T16:41:29Z</dcterms:modified>
  <cp:category>SM-EVANGELISMO</cp:category>
</cp:coreProperties>
</file>