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Lst>
  <p:sldIdLst>
    <p:sldId id="256" r:id="rId3"/>
    <p:sldId id="257" r:id="rId4"/>
    <p:sldId id="267" r:id="rId5"/>
    <p:sldId id="268" r:id="rId6"/>
    <p:sldId id="259" r:id="rId7"/>
    <p:sldId id="280" r:id="rId8"/>
    <p:sldId id="281" r:id="rId9"/>
    <p:sldId id="258" r:id="rId10"/>
    <p:sldId id="263" r:id="rId11"/>
    <p:sldId id="269" r:id="rId12"/>
    <p:sldId id="270" r:id="rId13"/>
    <p:sldId id="260" r:id="rId14"/>
    <p:sldId id="271" r:id="rId15"/>
    <p:sldId id="272" r:id="rId16"/>
    <p:sldId id="273" r:id="rId17"/>
    <p:sldId id="274" r:id="rId18"/>
    <p:sldId id="275" r:id="rId19"/>
    <p:sldId id="265" r:id="rId20"/>
    <p:sldId id="276" r:id="rId21"/>
    <p:sldId id="261" r:id="rId22"/>
    <p:sldId id="277" r:id="rId23"/>
    <p:sldId id="262" r:id="rId24"/>
    <p:sldId id="278" r:id="rId25"/>
    <p:sldId id="279" r:id="rId26"/>
    <p:sldId id="264" r:id="rId27"/>
    <p:sldId id="282" r:id="rId28"/>
    <p:sldId id="266" r:id="rId29"/>
  </p:sldIdLst>
  <p:sldSz cx="9144000" cy="6858000" type="screen4x3"/>
  <p:notesSz cx="6858000" cy="9144000"/>
  <p:defaultTextStyle>
    <a:defPPr>
      <a:defRPr lang="pt-BR"/>
    </a:defPPr>
    <a:lvl1pPr algn="l" rtl="0" fontAlgn="base">
      <a:spcBef>
        <a:spcPct val="0"/>
      </a:spcBef>
      <a:spcAft>
        <a:spcPct val="0"/>
      </a:spcAft>
      <a:defRPr sz="32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32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32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32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3200" kern="1200">
        <a:solidFill>
          <a:schemeClr val="tx1"/>
        </a:solidFill>
        <a:latin typeface="Arial" panose="020B0604020202020204" pitchFamily="34" charset="0"/>
        <a:ea typeface="+mn-ea"/>
        <a:cs typeface="+mn-cs"/>
      </a:defRPr>
    </a:lvl5pPr>
    <a:lvl6pPr marL="2286000" algn="l" defTabSz="914400" rtl="0" eaLnBrk="1" latinLnBrk="0" hangingPunct="1">
      <a:defRPr sz="3200" kern="1200">
        <a:solidFill>
          <a:schemeClr val="tx1"/>
        </a:solidFill>
        <a:latin typeface="Arial" panose="020B0604020202020204" pitchFamily="34" charset="0"/>
        <a:ea typeface="+mn-ea"/>
        <a:cs typeface="+mn-cs"/>
      </a:defRPr>
    </a:lvl6pPr>
    <a:lvl7pPr marL="2743200" algn="l" defTabSz="914400" rtl="0" eaLnBrk="1" latinLnBrk="0" hangingPunct="1">
      <a:defRPr sz="3200" kern="1200">
        <a:solidFill>
          <a:schemeClr val="tx1"/>
        </a:solidFill>
        <a:latin typeface="Arial" panose="020B0604020202020204" pitchFamily="34" charset="0"/>
        <a:ea typeface="+mn-ea"/>
        <a:cs typeface="+mn-cs"/>
      </a:defRPr>
    </a:lvl7pPr>
    <a:lvl8pPr marL="3200400" algn="l" defTabSz="914400" rtl="0" eaLnBrk="1" latinLnBrk="0" hangingPunct="1">
      <a:defRPr sz="3200" kern="1200">
        <a:solidFill>
          <a:schemeClr val="tx1"/>
        </a:solidFill>
        <a:latin typeface="Arial" panose="020B0604020202020204" pitchFamily="34" charset="0"/>
        <a:ea typeface="+mn-ea"/>
        <a:cs typeface="+mn-cs"/>
      </a:defRPr>
    </a:lvl8pPr>
    <a:lvl9pPr marL="3657600" algn="l" defTabSz="914400" rtl="0" eaLnBrk="1" latinLnBrk="0" hangingPunct="1">
      <a:defRPr sz="32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F5DB35F9-CD77-432E-BFBE-9035949BA206}"/>
              </a:ext>
            </a:extLst>
          </p:cNvPr>
          <p:cNvGrpSpPr>
            <a:grpSpLocks/>
          </p:cNvGrpSpPr>
          <p:nvPr/>
        </p:nvGrpSpPr>
        <p:grpSpPr bwMode="auto">
          <a:xfrm>
            <a:off x="1658938" y="1600200"/>
            <a:ext cx="6837362" cy="3200400"/>
            <a:chOff x="1045" y="1008"/>
            <a:chExt cx="4307" cy="2016"/>
          </a:xfrm>
        </p:grpSpPr>
        <p:sp>
          <p:nvSpPr>
            <p:cNvPr id="5123" name="Oval 3">
              <a:extLst>
                <a:ext uri="{FF2B5EF4-FFF2-40B4-BE49-F238E27FC236}">
                  <a16:creationId xmlns:a16="http://schemas.microsoft.com/office/drawing/2014/main" id="{E10D1BEB-84F6-4068-87B8-F73784F59057}"/>
                </a:ext>
              </a:extLst>
            </p:cNvPr>
            <p:cNvSpPr>
              <a:spLocks noChangeArrowheads="1"/>
            </p:cNvSpPr>
            <p:nvPr/>
          </p:nvSpPr>
          <p:spPr bwMode="hidden">
            <a:xfrm flipH="1">
              <a:off x="4392"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5124" name="Oval 4">
              <a:extLst>
                <a:ext uri="{FF2B5EF4-FFF2-40B4-BE49-F238E27FC236}">
                  <a16:creationId xmlns:a16="http://schemas.microsoft.com/office/drawing/2014/main" id="{330C5CC9-8675-47F8-ADC5-62F407C08C8A}"/>
                </a:ext>
              </a:extLst>
            </p:cNvPr>
            <p:cNvSpPr>
              <a:spLocks noChangeArrowheads="1"/>
            </p:cNvSpPr>
            <p:nvPr/>
          </p:nvSpPr>
          <p:spPr bwMode="hidden">
            <a:xfrm flipH="1">
              <a:off x="3264"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5125" name="Oval 5">
              <a:extLst>
                <a:ext uri="{FF2B5EF4-FFF2-40B4-BE49-F238E27FC236}">
                  <a16:creationId xmlns:a16="http://schemas.microsoft.com/office/drawing/2014/main" id="{F3BD55E1-D00B-4A71-BCAE-7AFDC3F09618}"/>
                </a:ext>
              </a:extLst>
            </p:cNvPr>
            <p:cNvSpPr>
              <a:spLocks noChangeArrowheads="1"/>
            </p:cNvSpPr>
            <p:nvPr/>
          </p:nvSpPr>
          <p:spPr bwMode="hidden">
            <a:xfrm flipH="1">
              <a:off x="2136" y="1008"/>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5126" name="Oval 6">
              <a:extLst>
                <a:ext uri="{FF2B5EF4-FFF2-40B4-BE49-F238E27FC236}">
                  <a16:creationId xmlns:a16="http://schemas.microsoft.com/office/drawing/2014/main" id="{EC6F0EA5-DC15-4F74-B64E-DE9159694E6C}"/>
                </a:ext>
              </a:extLst>
            </p:cNvPr>
            <p:cNvSpPr>
              <a:spLocks noChangeArrowheads="1"/>
            </p:cNvSpPr>
            <p:nvPr/>
          </p:nvSpPr>
          <p:spPr bwMode="hidden">
            <a:xfrm flipH="1">
              <a:off x="2136" y="2064"/>
              <a:ext cx="960" cy="960"/>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5127" name="Oval 7">
              <a:extLst>
                <a:ext uri="{FF2B5EF4-FFF2-40B4-BE49-F238E27FC236}">
                  <a16:creationId xmlns:a16="http://schemas.microsoft.com/office/drawing/2014/main" id="{F3CB825E-5DF5-47DA-A9E3-DB5F1F39AA26}"/>
                </a:ext>
              </a:extLst>
            </p:cNvPr>
            <p:cNvSpPr>
              <a:spLocks noChangeArrowheads="1"/>
            </p:cNvSpPr>
            <p:nvPr/>
          </p:nvSpPr>
          <p:spPr bwMode="hidden">
            <a:xfrm flipH="1">
              <a:off x="1045" y="2064"/>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5128" name="Oval 8">
              <a:extLst>
                <a:ext uri="{FF2B5EF4-FFF2-40B4-BE49-F238E27FC236}">
                  <a16:creationId xmlns:a16="http://schemas.microsoft.com/office/drawing/2014/main" id="{E75ECD04-FF5F-4797-9637-96450CCFB672}"/>
                </a:ext>
              </a:extLst>
            </p:cNvPr>
            <p:cNvSpPr>
              <a:spLocks noChangeArrowheads="1"/>
            </p:cNvSpPr>
            <p:nvPr/>
          </p:nvSpPr>
          <p:spPr bwMode="hidden">
            <a:xfrm flipH="1">
              <a:off x="4392" y="2064"/>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grpSp>
      <p:sp>
        <p:nvSpPr>
          <p:cNvPr id="5129" name="Rectangle 9">
            <a:extLst>
              <a:ext uri="{FF2B5EF4-FFF2-40B4-BE49-F238E27FC236}">
                <a16:creationId xmlns:a16="http://schemas.microsoft.com/office/drawing/2014/main" id="{FDE0E223-7F16-4E9E-9212-AD8857CE2C26}"/>
              </a:ext>
            </a:extLst>
          </p:cNvPr>
          <p:cNvSpPr>
            <a:spLocks noGrp="1" noChangeArrowheads="1"/>
          </p:cNvSpPr>
          <p:nvPr>
            <p:ph type="dt" sz="half" idx="2"/>
          </p:nvPr>
        </p:nvSpPr>
        <p:spPr/>
        <p:txBody>
          <a:bodyPr/>
          <a:lstStyle>
            <a:lvl1pPr>
              <a:defRPr/>
            </a:lvl1pPr>
          </a:lstStyle>
          <a:p>
            <a:endParaRPr lang="pt-BR" altLang="pt-BR"/>
          </a:p>
        </p:txBody>
      </p:sp>
      <p:sp>
        <p:nvSpPr>
          <p:cNvPr id="5130" name="Rectangle 10">
            <a:extLst>
              <a:ext uri="{FF2B5EF4-FFF2-40B4-BE49-F238E27FC236}">
                <a16:creationId xmlns:a16="http://schemas.microsoft.com/office/drawing/2014/main" id="{5471D07E-6476-46D9-98C6-98B7AA2EFAEE}"/>
              </a:ext>
            </a:extLst>
          </p:cNvPr>
          <p:cNvSpPr>
            <a:spLocks noGrp="1" noChangeArrowheads="1"/>
          </p:cNvSpPr>
          <p:nvPr>
            <p:ph type="ftr" sz="quarter" idx="3"/>
          </p:nvPr>
        </p:nvSpPr>
        <p:spPr/>
        <p:txBody>
          <a:bodyPr/>
          <a:lstStyle>
            <a:lvl1pPr>
              <a:defRPr/>
            </a:lvl1pPr>
          </a:lstStyle>
          <a:p>
            <a:endParaRPr lang="pt-BR" altLang="pt-BR"/>
          </a:p>
        </p:txBody>
      </p:sp>
      <p:sp>
        <p:nvSpPr>
          <p:cNvPr id="5131" name="Rectangle 11">
            <a:extLst>
              <a:ext uri="{FF2B5EF4-FFF2-40B4-BE49-F238E27FC236}">
                <a16:creationId xmlns:a16="http://schemas.microsoft.com/office/drawing/2014/main" id="{558121BD-CDE4-4673-9BF7-759195234BCF}"/>
              </a:ext>
            </a:extLst>
          </p:cNvPr>
          <p:cNvSpPr>
            <a:spLocks noGrp="1" noChangeArrowheads="1"/>
          </p:cNvSpPr>
          <p:nvPr>
            <p:ph type="sldNum" sz="quarter" idx="4"/>
          </p:nvPr>
        </p:nvSpPr>
        <p:spPr/>
        <p:txBody>
          <a:bodyPr/>
          <a:lstStyle>
            <a:lvl1pPr>
              <a:defRPr/>
            </a:lvl1pPr>
          </a:lstStyle>
          <a:p>
            <a:fld id="{EDAD1C18-649B-48EF-AF19-AC61DC0BE0DD}" type="slidenum">
              <a:rPr lang="pt-BR" altLang="pt-BR"/>
              <a:pPr/>
              <a:t>‹nº›</a:t>
            </a:fld>
            <a:endParaRPr lang="pt-BR" altLang="pt-BR"/>
          </a:p>
        </p:txBody>
      </p:sp>
      <p:sp>
        <p:nvSpPr>
          <p:cNvPr id="5132" name="Rectangle 12">
            <a:extLst>
              <a:ext uri="{FF2B5EF4-FFF2-40B4-BE49-F238E27FC236}">
                <a16:creationId xmlns:a16="http://schemas.microsoft.com/office/drawing/2014/main" id="{62CB27D6-2355-48FA-8C91-810AC9376D17}"/>
              </a:ext>
            </a:extLst>
          </p:cNvPr>
          <p:cNvSpPr>
            <a:spLocks noGrp="1" noChangeArrowheads="1"/>
          </p:cNvSpPr>
          <p:nvPr>
            <p:ph type="ctrTitle"/>
          </p:nvPr>
        </p:nvSpPr>
        <p:spPr>
          <a:xfrm>
            <a:off x="685800" y="1219200"/>
            <a:ext cx="7772400" cy="1933575"/>
          </a:xfrm>
        </p:spPr>
        <p:txBody>
          <a:bodyPr anchor="b"/>
          <a:lstStyle>
            <a:lvl1pPr algn="r">
              <a:defRPr sz="4400"/>
            </a:lvl1pPr>
          </a:lstStyle>
          <a:p>
            <a:pPr lvl="0"/>
            <a:r>
              <a:rPr lang="pt-BR" altLang="pt-BR" noProof="0"/>
              <a:t>Clique para editar o estilo do título mestre</a:t>
            </a:r>
          </a:p>
        </p:txBody>
      </p:sp>
      <p:sp>
        <p:nvSpPr>
          <p:cNvPr id="5133" name="Rectangle 13">
            <a:extLst>
              <a:ext uri="{FF2B5EF4-FFF2-40B4-BE49-F238E27FC236}">
                <a16:creationId xmlns:a16="http://schemas.microsoft.com/office/drawing/2014/main" id="{276A6C0D-5327-4988-BDB9-F3B0580C8761}"/>
              </a:ext>
            </a:extLst>
          </p:cNvPr>
          <p:cNvSpPr>
            <a:spLocks noGrp="1" noChangeArrowheads="1"/>
          </p:cNvSpPr>
          <p:nvPr>
            <p:ph type="subTitle" idx="1"/>
          </p:nvPr>
        </p:nvSpPr>
        <p:spPr>
          <a:xfrm>
            <a:off x="2057400" y="3505200"/>
            <a:ext cx="6400800" cy="1752600"/>
          </a:xfrm>
        </p:spPr>
        <p:txBody>
          <a:bodyPr/>
          <a:lstStyle>
            <a:lvl1pPr marL="0" indent="0" algn="r">
              <a:buFont typeface="Wingdings" panose="05000000000000000000" pitchFamily="2" charset="2"/>
              <a:buNone/>
              <a:defRPr/>
            </a:lvl1pPr>
          </a:lstStyle>
          <a:p>
            <a:pPr lvl="0"/>
            <a:r>
              <a:rPr lang="pt-BR" altLang="pt-BR" noProof="0"/>
              <a:t>Clique para editar o estilo do subtítulo mestre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49A78-E921-4526-B70D-E41DFEAB4993}"/>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4B9FF69B-DF06-4E63-9066-DB6956FF751B}"/>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598F23C-91EA-47A0-A0A1-FC152CC6CAA3}"/>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47B4C778-9087-4ABB-A94F-4B9833792542}"/>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1571F467-A4BF-490A-B96C-FBAB88588FD6}"/>
              </a:ext>
            </a:extLst>
          </p:cNvPr>
          <p:cNvSpPr>
            <a:spLocks noGrp="1"/>
          </p:cNvSpPr>
          <p:nvPr>
            <p:ph type="sldNum" sz="quarter" idx="12"/>
          </p:nvPr>
        </p:nvSpPr>
        <p:spPr/>
        <p:txBody>
          <a:bodyPr/>
          <a:lstStyle>
            <a:lvl1pPr>
              <a:defRPr/>
            </a:lvl1pPr>
          </a:lstStyle>
          <a:p>
            <a:fld id="{4FA57E3B-CF43-491C-81C2-D7E2B2A3DD8A}" type="slidenum">
              <a:rPr lang="pt-BR" altLang="pt-BR"/>
              <a:pPr/>
              <a:t>‹nº›</a:t>
            </a:fld>
            <a:endParaRPr lang="pt-BR" altLang="pt-BR"/>
          </a:p>
        </p:txBody>
      </p:sp>
    </p:spTree>
    <p:extLst>
      <p:ext uri="{BB962C8B-B14F-4D97-AF65-F5344CB8AC3E}">
        <p14:creationId xmlns:p14="http://schemas.microsoft.com/office/powerpoint/2010/main" val="2940349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D66E032-CA67-46F7-84A6-4404657A714D}"/>
              </a:ext>
            </a:extLst>
          </p:cNvPr>
          <p:cNvSpPr>
            <a:spLocks noGrp="1"/>
          </p:cNvSpPr>
          <p:nvPr>
            <p:ph type="title" orient="vert"/>
          </p:nvPr>
        </p:nvSpPr>
        <p:spPr>
          <a:xfrm>
            <a:off x="6629400" y="274638"/>
            <a:ext cx="2057400" cy="5856287"/>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88556C00-A633-49FC-93AD-DB8A235BACB0}"/>
              </a:ext>
            </a:extLst>
          </p:cNvPr>
          <p:cNvSpPr>
            <a:spLocks noGrp="1"/>
          </p:cNvSpPr>
          <p:nvPr>
            <p:ph type="body" orient="vert" idx="1"/>
          </p:nvPr>
        </p:nvSpPr>
        <p:spPr>
          <a:xfrm>
            <a:off x="457200" y="274638"/>
            <a:ext cx="6019800" cy="585628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1978A3F-2A5D-41CC-9154-1EF96E5E15EE}"/>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1F87EEB5-1F2F-40A7-A897-9BC118F77446}"/>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35D45D08-ED9E-4115-A1F0-70C437417D9E}"/>
              </a:ext>
            </a:extLst>
          </p:cNvPr>
          <p:cNvSpPr>
            <a:spLocks noGrp="1"/>
          </p:cNvSpPr>
          <p:nvPr>
            <p:ph type="sldNum" sz="quarter" idx="12"/>
          </p:nvPr>
        </p:nvSpPr>
        <p:spPr/>
        <p:txBody>
          <a:bodyPr/>
          <a:lstStyle>
            <a:lvl1pPr>
              <a:defRPr/>
            </a:lvl1pPr>
          </a:lstStyle>
          <a:p>
            <a:fld id="{3E5CB779-03C0-464D-9C05-30CDE2FD7722}" type="slidenum">
              <a:rPr lang="pt-BR" altLang="pt-BR"/>
              <a:pPr/>
              <a:t>‹nº›</a:t>
            </a:fld>
            <a:endParaRPr lang="pt-BR" altLang="pt-BR"/>
          </a:p>
        </p:txBody>
      </p:sp>
    </p:spTree>
    <p:extLst>
      <p:ext uri="{BB962C8B-B14F-4D97-AF65-F5344CB8AC3E}">
        <p14:creationId xmlns:p14="http://schemas.microsoft.com/office/powerpoint/2010/main" val="3778340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405932-27BD-4970-8476-4F9C55BE2D08}"/>
              </a:ext>
            </a:extLst>
          </p:cNvPr>
          <p:cNvSpPr>
            <a:spLocks noGrp="1"/>
          </p:cNvSpPr>
          <p:nvPr>
            <p:ph type="ctrTitle"/>
          </p:nvPr>
        </p:nvSpPr>
        <p:spPr>
          <a:xfrm>
            <a:off x="1143000" y="1122363"/>
            <a:ext cx="6858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8BB8E425-5760-4C1A-9B26-337CFCEC1CA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3E744BD5-77AC-4227-816A-B1EF58770D07}"/>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280A1BCC-EF3A-4599-864E-4152F97A5AC3}"/>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33DF2FBD-B246-4D8C-94F9-05CE5E4AC230}"/>
              </a:ext>
            </a:extLst>
          </p:cNvPr>
          <p:cNvSpPr>
            <a:spLocks noGrp="1"/>
          </p:cNvSpPr>
          <p:nvPr>
            <p:ph type="sldNum" sz="quarter" idx="12"/>
          </p:nvPr>
        </p:nvSpPr>
        <p:spPr/>
        <p:txBody>
          <a:bodyPr/>
          <a:lstStyle>
            <a:lvl1pPr>
              <a:defRPr/>
            </a:lvl1pPr>
          </a:lstStyle>
          <a:p>
            <a:fld id="{039EFAAB-310A-4D0D-B3A2-4715725C6962}" type="slidenum">
              <a:rPr lang="pt-BR" altLang="pt-BR"/>
              <a:pPr/>
              <a:t>‹nº›</a:t>
            </a:fld>
            <a:endParaRPr lang="pt-BR" altLang="pt-BR"/>
          </a:p>
        </p:txBody>
      </p:sp>
    </p:spTree>
    <p:extLst>
      <p:ext uri="{BB962C8B-B14F-4D97-AF65-F5344CB8AC3E}">
        <p14:creationId xmlns:p14="http://schemas.microsoft.com/office/powerpoint/2010/main" val="24067081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CF37DA-0CB9-4DA2-AA36-44592B3F565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4529FB3B-1E62-4CA0-8C01-D1C3EBFD6AC7}"/>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A3911FC-A595-4019-8E6A-0793DEC41466}"/>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DE6A5C33-CCDD-4BA6-BD5E-96DE1B16385E}"/>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C7CCEE82-D87E-4F16-A489-2117DF7FE68B}"/>
              </a:ext>
            </a:extLst>
          </p:cNvPr>
          <p:cNvSpPr>
            <a:spLocks noGrp="1"/>
          </p:cNvSpPr>
          <p:nvPr>
            <p:ph type="sldNum" sz="quarter" idx="12"/>
          </p:nvPr>
        </p:nvSpPr>
        <p:spPr/>
        <p:txBody>
          <a:bodyPr/>
          <a:lstStyle>
            <a:lvl1pPr>
              <a:defRPr/>
            </a:lvl1pPr>
          </a:lstStyle>
          <a:p>
            <a:fld id="{382A76BE-D4E0-4762-A49D-2A6169B191F4}" type="slidenum">
              <a:rPr lang="pt-BR" altLang="pt-BR"/>
              <a:pPr/>
              <a:t>‹nº›</a:t>
            </a:fld>
            <a:endParaRPr lang="pt-BR" altLang="pt-BR"/>
          </a:p>
        </p:txBody>
      </p:sp>
    </p:spTree>
    <p:extLst>
      <p:ext uri="{BB962C8B-B14F-4D97-AF65-F5344CB8AC3E}">
        <p14:creationId xmlns:p14="http://schemas.microsoft.com/office/powerpoint/2010/main" val="2433676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2D2ED9-CA8B-45DA-BF61-CF77C1D34D58}"/>
              </a:ext>
            </a:extLst>
          </p:cNvPr>
          <p:cNvSpPr>
            <a:spLocks noGrp="1"/>
          </p:cNvSpPr>
          <p:nvPr>
            <p:ph type="title"/>
          </p:nvPr>
        </p:nvSpPr>
        <p:spPr>
          <a:xfrm>
            <a:off x="623888" y="1709738"/>
            <a:ext cx="78867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9D103E0A-122C-4A0C-9C29-D5F94B63B720}"/>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DAF1BD66-2A93-4249-A388-561C9A0E7149}"/>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55FA1A33-A97C-4636-A125-75D8E7AAAA16}"/>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E6D248F7-082F-4656-B6C5-BBCE2A843DCC}"/>
              </a:ext>
            </a:extLst>
          </p:cNvPr>
          <p:cNvSpPr>
            <a:spLocks noGrp="1"/>
          </p:cNvSpPr>
          <p:nvPr>
            <p:ph type="sldNum" sz="quarter" idx="12"/>
          </p:nvPr>
        </p:nvSpPr>
        <p:spPr/>
        <p:txBody>
          <a:bodyPr/>
          <a:lstStyle>
            <a:lvl1pPr>
              <a:defRPr/>
            </a:lvl1pPr>
          </a:lstStyle>
          <a:p>
            <a:fld id="{E63DF993-9FD4-443A-862A-478A2244E5F0}" type="slidenum">
              <a:rPr lang="pt-BR" altLang="pt-BR"/>
              <a:pPr/>
              <a:t>‹nº›</a:t>
            </a:fld>
            <a:endParaRPr lang="pt-BR" altLang="pt-BR"/>
          </a:p>
        </p:txBody>
      </p:sp>
    </p:spTree>
    <p:extLst>
      <p:ext uri="{BB962C8B-B14F-4D97-AF65-F5344CB8AC3E}">
        <p14:creationId xmlns:p14="http://schemas.microsoft.com/office/powerpoint/2010/main" val="23137928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A3ABFA-BAB5-4184-83F6-FCFEA21DC923}"/>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E0B9238-DC7B-42FD-8F10-3CDE9F586E42}"/>
              </a:ext>
            </a:extLst>
          </p:cNvPr>
          <p:cNvSpPr>
            <a:spLocks noGrp="1"/>
          </p:cNvSpPr>
          <p:nvPr>
            <p:ph sz="half" idx="1"/>
          </p:nvPr>
        </p:nvSpPr>
        <p:spPr>
          <a:xfrm>
            <a:off x="457200" y="1600200"/>
            <a:ext cx="4038600" cy="452596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8029BA0-BA88-4ABF-9193-73BFB3B0F0E5}"/>
              </a:ext>
            </a:extLst>
          </p:cNvPr>
          <p:cNvSpPr>
            <a:spLocks noGrp="1"/>
          </p:cNvSpPr>
          <p:nvPr>
            <p:ph sz="half" idx="2"/>
          </p:nvPr>
        </p:nvSpPr>
        <p:spPr>
          <a:xfrm>
            <a:off x="4648200" y="1600200"/>
            <a:ext cx="4038600" cy="452596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999025CB-0B48-46C4-ADD5-A440FFD38092}"/>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B49AA089-DCEA-49D3-9888-F4BA9DBA037B}"/>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ABB9BCAC-327A-4C4F-85F4-5F07D0F72377}"/>
              </a:ext>
            </a:extLst>
          </p:cNvPr>
          <p:cNvSpPr>
            <a:spLocks noGrp="1"/>
          </p:cNvSpPr>
          <p:nvPr>
            <p:ph type="sldNum" sz="quarter" idx="12"/>
          </p:nvPr>
        </p:nvSpPr>
        <p:spPr/>
        <p:txBody>
          <a:bodyPr/>
          <a:lstStyle>
            <a:lvl1pPr>
              <a:defRPr/>
            </a:lvl1pPr>
          </a:lstStyle>
          <a:p>
            <a:fld id="{FF364704-47D1-4BD4-BC1F-255F07B3064A}" type="slidenum">
              <a:rPr lang="pt-BR" altLang="pt-BR"/>
              <a:pPr/>
              <a:t>‹nº›</a:t>
            </a:fld>
            <a:endParaRPr lang="pt-BR" altLang="pt-BR"/>
          </a:p>
        </p:txBody>
      </p:sp>
    </p:spTree>
    <p:extLst>
      <p:ext uri="{BB962C8B-B14F-4D97-AF65-F5344CB8AC3E}">
        <p14:creationId xmlns:p14="http://schemas.microsoft.com/office/powerpoint/2010/main" val="24886100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A571B5-0491-4805-A4F7-7C646B5080EB}"/>
              </a:ext>
            </a:extLst>
          </p:cNvPr>
          <p:cNvSpPr>
            <a:spLocks noGrp="1"/>
          </p:cNvSpPr>
          <p:nvPr>
            <p:ph type="title"/>
          </p:nvPr>
        </p:nvSpPr>
        <p:spPr>
          <a:xfrm>
            <a:off x="630238" y="365125"/>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83E01BA1-8D19-4676-A115-E3D61226264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B0DDDA65-1F8B-46C7-8095-10828AD7D400}"/>
              </a:ext>
            </a:extLst>
          </p:cNvPr>
          <p:cNvSpPr>
            <a:spLocks noGrp="1"/>
          </p:cNvSpPr>
          <p:nvPr>
            <p:ph sz="half" idx="2"/>
          </p:nvPr>
        </p:nvSpPr>
        <p:spPr>
          <a:xfrm>
            <a:off x="630238" y="2505075"/>
            <a:ext cx="386873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7289B029-EA1F-4C63-9295-907B2B2598E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53BEBEFE-5E21-49AC-B639-F85CAE058037}"/>
              </a:ext>
            </a:extLst>
          </p:cNvPr>
          <p:cNvSpPr>
            <a:spLocks noGrp="1"/>
          </p:cNvSpPr>
          <p:nvPr>
            <p:ph sz="quarter" idx="4"/>
          </p:nvPr>
        </p:nvSpPr>
        <p:spPr>
          <a:xfrm>
            <a:off x="4629150" y="2505075"/>
            <a:ext cx="38877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84F7B070-E597-4FD1-934D-1FA79832E5B7}"/>
              </a:ext>
            </a:extLst>
          </p:cNvPr>
          <p:cNvSpPr>
            <a:spLocks noGrp="1"/>
          </p:cNvSpPr>
          <p:nvPr>
            <p:ph type="dt" sz="half" idx="10"/>
          </p:nvPr>
        </p:nvSpPr>
        <p:spPr/>
        <p:txBody>
          <a:bodyPr/>
          <a:lstStyle>
            <a:lvl1pPr>
              <a:defRPr/>
            </a:lvl1pPr>
          </a:lstStyle>
          <a:p>
            <a:endParaRPr lang="pt-BR" altLang="pt-BR"/>
          </a:p>
        </p:txBody>
      </p:sp>
      <p:sp>
        <p:nvSpPr>
          <p:cNvPr id="8" name="Espaço Reservado para Rodapé 7">
            <a:extLst>
              <a:ext uri="{FF2B5EF4-FFF2-40B4-BE49-F238E27FC236}">
                <a16:creationId xmlns:a16="http://schemas.microsoft.com/office/drawing/2014/main" id="{2F07EE07-286E-42E1-9AAF-6C4ACADCF925}"/>
              </a:ext>
            </a:extLst>
          </p:cNvPr>
          <p:cNvSpPr>
            <a:spLocks noGrp="1"/>
          </p:cNvSpPr>
          <p:nvPr>
            <p:ph type="ftr" sz="quarter" idx="11"/>
          </p:nvPr>
        </p:nvSpPr>
        <p:spPr/>
        <p:txBody>
          <a:bodyPr/>
          <a:lstStyle>
            <a:lvl1pPr>
              <a:defRPr/>
            </a:lvl1pPr>
          </a:lstStyle>
          <a:p>
            <a:endParaRPr lang="pt-BR" altLang="pt-BR"/>
          </a:p>
        </p:txBody>
      </p:sp>
      <p:sp>
        <p:nvSpPr>
          <p:cNvPr id="9" name="Espaço Reservado para Número de Slide 8">
            <a:extLst>
              <a:ext uri="{FF2B5EF4-FFF2-40B4-BE49-F238E27FC236}">
                <a16:creationId xmlns:a16="http://schemas.microsoft.com/office/drawing/2014/main" id="{B7198688-0312-47CD-B620-F65332B9E4A0}"/>
              </a:ext>
            </a:extLst>
          </p:cNvPr>
          <p:cNvSpPr>
            <a:spLocks noGrp="1"/>
          </p:cNvSpPr>
          <p:nvPr>
            <p:ph type="sldNum" sz="quarter" idx="12"/>
          </p:nvPr>
        </p:nvSpPr>
        <p:spPr/>
        <p:txBody>
          <a:bodyPr/>
          <a:lstStyle>
            <a:lvl1pPr>
              <a:defRPr/>
            </a:lvl1pPr>
          </a:lstStyle>
          <a:p>
            <a:fld id="{9496D4CC-A398-42A3-A68E-22DC7C766916}" type="slidenum">
              <a:rPr lang="pt-BR" altLang="pt-BR"/>
              <a:pPr/>
              <a:t>‹nº›</a:t>
            </a:fld>
            <a:endParaRPr lang="pt-BR" altLang="pt-BR"/>
          </a:p>
        </p:txBody>
      </p:sp>
    </p:spTree>
    <p:extLst>
      <p:ext uri="{BB962C8B-B14F-4D97-AF65-F5344CB8AC3E}">
        <p14:creationId xmlns:p14="http://schemas.microsoft.com/office/powerpoint/2010/main" val="38694836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2D8B1C-B984-41D8-A27C-8E1CE98F4D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1C9A76EB-E4FD-48D6-B97A-4398B84F20F6}"/>
              </a:ext>
            </a:extLst>
          </p:cNvPr>
          <p:cNvSpPr>
            <a:spLocks noGrp="1"/>
          </p:cNvSpPr>
          <p:nvPr>
            <p:ph type="dt" sz="half" idx="10"/>
          </p:nvPr>
        </p:nvSpPr>
        <p:spPr/>
        <p:txBody>
          <a:bodyPr/>
          <a:lstStyle>
            <a:lvl1pPr>
              <a:defRPr/>
            </a:lvl1pPr>
          </a:lstStyle>
          <a:p>
            <a:endParaRPr lang="pt-BR" altLang="pt-BR"/>
          </a:p>
        </p:txBody>
      </p:sp>
      <p:sp>
        <p:nvSpPr>
          <p:cNvPr id="4" name="Espaço Reservado para Rodapé 3">
            <a:extLst>
              <a:ext uri="{FF2B5EF4-FFF2-40B4-BE49-F238E27FC236}">
                <a16:creationId xmlns:a16="http://schemas.microsoft.com/office/drawing/2014/main" id="{BC14E0F6-E336-4626-8E04-122037D3624E}"/>
              </a:ext>
            </a:extLst>
          </p:cNvPr>
          <p:cNvSpPr>
            <a:spLocks noGrp="1"/>
          </p:cNvSpPr>
          <p:nvPr>
            <p:ph type="ftr" sz="quarter" idx="11"/>
          </p:nvPr>
        </p:nvSpPr>
        <p:spPr/>
        <p:txBody>
          <a:bodyPr/>
          <a:lstStyle>
            <a:lvl1pPr>
              <a:defRPr/>
            </a:lvl1pPr>
          </a:lstStyle>
          <a:p>
            <a:endParaRPr lang="pt-BR" altLang="pt-BR"/>
          </a:p>
        </p:txBody>
      </p:sp>
      <p:sp>
        <p:nvSpPr>
          <p:cNvPr id="5" name="Espaço Reservado para Número de Slide 4">
            <a:extLst>
              <a:ext uri="{FF2B5EF4-FFF2-40B4-BE49-F238E27FC236}">
                <a16:creationId xmlns:a16="http://schemas.microsoft.com/office/drawing/2014/main" id="{F2F47FEF-DF57-4CD4-8B1E-BE44EB6AD713}"/>
              </a:ext>
            </a:extLst>
          </p:cNvPr>
          <p:cNvSpPr>
            <a:spLocks noGrp="1"/>
          </p:cNvSpPr>
          <p:nvPr>
            <p:ph type="sldNum" sz="quarter" idx="12"/>
          </p:nvPr>
        </p:nvSpPr>
        <p:spPr/>
        <p:txBody>
          <a:bodyPr/>
          <a:lstStyle>
            <a:lvl1pPr>
              <a:defRPr/>
            </a:lvl1pPr>
          </a:lstStyle>
          <a:p>
            <a:fld id="{8A615A0E-EB34-4C29-9B90-1A118EFC08D2}" type="slidenum">
              <a:rPr lang="pt-BR" altLang="pt-BR"/>
              <a:pPr/>
              <a:t>‹nº›</a:t>
            </a:fld>
            <a:endParaRPr lang="pt-BR" altLang="pt-BR"/>
          </a:p>
        </p:txBody>
      </p:sp>
    </p:spTree>
    <p:extLst>
      <p:ext uri="{BB962C8B-B14F-4D97-AF65-F5344CB8AC3E}">
        <p14:creationId xmlns:p14="http://schemas.microsoft.com/office/powerpoint/2010/main" val="24248552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BE7513A9-6ADB-4495-AD66-B1E981EADF52}"/>
              </a:ext>
            </a:extLst>
          </p:cNvPr>
          <p:cNvSpPr>
            <a:spLocks noGrp="1"/>
          </p:cNvSpPr>
          <p:nvPr>
            <p:ph type="dt" sz="half" idx="10"/>
          </p:nvPr>
        </p:nvSpPr>
        <p:spPr/>
        <p:txBody>
          <a:bodyPr/>
          <a:lstStyle>
            <a:lvl1pPr>
              <a:defRPr/>
            </a:lvl1pPr>
          </a:lstStyle>
          <a:p>
            <a:endParaRPr lang="pt-BR" altLang="pt-BR"/>
          </a:p>
        </p:txBody>
      </p:sp>
      <p:sp>
        <p:nvSpPr>
          <p:cNvPr id="3" name="Espaço Reservado para Rodapé 2">
            <a:extLst>
              <a:ext uri="{FF2B5EF4-FFF2-40B4-BE49-F238E27FC236}">
                <a16:creationId xmlns:a16="http://schemas.microsoft.com/office/drawing/2014/main" id="{829586E9-F1E1-4157-A6AC-F03A6074FBC3}"/>
              </a:ext>
            </a:extLst>
          </p:cNvPr>
          <p:cNvSpPr>
            <a:spLocks noGrp="1"/>
          </p:cNvSpPr>
          <p:nvPr>
            <p:ph type="ftr" sz="quarter" idx="11"/>
          </p:nvPr>
        </p:nvSpPr>
        <p:spPr/>
        <p:txBody>
          <a:bodyPr/>
          <a:lstStyle>
            <a:lvl1pPr>
              <a:defRPr/>
            </a:lvl1pPr>
          </a:lstStyle>
          <a:p>
            <a:endParaRPr lang="pt-BR" altLang="pt-BR"/>
          </a:p>
        </p:txBody>
      </p:sp>
      <p:sp>
        <p:nvSpPr>
          <p:cNvPr id="4" name="Espaço Reservado para Número de Slide 3">
            <a:extLst>
              <a:ext uri="{FF2B5EF4-FFF2-40B4-BE49-F238E27FC236}">
                <a16:creationId xmlns:a16="http://schemas.microsoft.com/office/drawing/2014/main" id="{5F667960-0FE4-4F70-BE5F-30A7C59A5D21}"/>
              </a:ext>
            </a:extLst>
          </p:cNvPr>
          <p:cNvSpPr>
            <a:spLocks noGrp="1"/>
          </p:cNvSpPr>
          <p:nvPr>
            <p:ph type="sldNum" sz="quarter" idx="12"/>
          </p:nvPr>
        </p:nvSpPr>
        <p:spPr/>
        <p:txBody>
          <a:bodyPr/>
          <a:lstStyle>
            <a:lvl1pPr>
              <a:defRPr/>
            </a:lvl1pPr>
          </a:lstStyle>
          <a:p>
            <a:fld id="{60CC397F-C07B-46DF-95BD-FD0B3996398C}" type="slidenum">
              <a:rPr lang="pt-BR" altLang="pt-BR"/>
              <a:pPr/>
              <a:t>‹nº›</a:t>
            </a:fld>
            <a:endParaRPr lang="pt-BR" altLang="pt-BR"/>
          </a:p>
        </p:txBody>
      </p:sp>
    </p:spTree>
    <p:extLst>
      <p:ext uri="{BB962C8B-B14F-4D97-AF65-F5344CB8AC3E}">
        <p14:creationId xmlns:p14="http://schemas.microsoft.com/office/powerpoint/2010/main" val="32138450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76228F-EB66-46A2-A74E-93689B0E8DD3}"/>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4E5C0F85-DCF0-4847-B363-9B413C44B37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9FE984AB-AE31-4C31-9B5C-4FB59E723B9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7532B693-0410-4440-892E-AB9E1C07D34C}"/>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B6A74374-A842-4A19-BCAB-B0E54816AD03}"/>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1117698E-0437-490D-B641-5F25A12E232A}"/>
              </a:ext>
            </a:extLst>
          </p:cNvPr>
          <p:cNvSpPr>
            <a:spLocks noGrp="1"/>
          </p:cNvSpPr>
          <p:nvPr>
            <p:ph type="sldNum" sz="quarter" idx="12"/>
          </p:nvPr>
        </p:nvSpPr>
        <p:spPr/>
        <p:txBody>
          <a:bodyPr/>
          <a:lstStyle>
            <a:lvl1pPr>
              <a:defRPr/>
            </a:lvl1pPr>
          </a:lstStyle>
          <a:p>
            <a:fld id="{A5242C1A-113F-4440-90F8-6A68A0B967FB}" type="slidenum">
              <a:rPr lang="pt-BR" altLang="pt-BR"/>
              <a:pPr/>
              <a:t>‹nº›</a:t>
            </a:fld>
            <a:endParaRPr lang="pt-BR" altLang="pt-BR"/>
          </a:p>
        </p:txBody>
      </p:sp>
    </p:spTree>
    <p:extLst>
      <p:ext uri="{BB962C8B-B14F-4D97-AF65-F5344CB8AC3E}">
        <p14:creationId xmlns:p14="http://schemas.microsoft.com/office/powerpoint/2010/main" val="2666495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F644DF-E68D-476F-8620-639C9F82589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713A4E61-7652-42F0-8D4B-3836CBB82A38}"/>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8D2D6BA-CE93-4158-AABE-EC9458DF0EBA}"/>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2B451858-5599-4B7C-9B6A-663216EFE630}"/>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74B4F085-CE14-4BE1-A878-B2359AAEAF39}"/>
              </a:ext>
            </a:extLst>
          </p:cNvPr>
          <p:cNvSpPr>
            <a:spLocks noGrp="1"/>
          </p:cNvSpPr>
          <p:nvPr>
            <p:ph type="sldNum" sz="quarter" idx="12"/>
          </p:nvPr>
        </p:nvSpPr>
        <p:spPr/>
        <p:txBody>
          <a:bodyPr/>
          <a:lstStyle>
            <a:lvl1pPr>
              <a:defRPr/>
            </a:lvl1pPr>
          </a:lstStyle>
          <a:p>
            <a:fld id="{756E497D-6BA2-4678-98B9-3DF7DE81F304}" type="slidenum">
              <a:rPr lang="pt-BR" altLang="pt-BR"/>
              <a:pPr/>
              <a:t>‹nº›</a:t>
            </a:fld>
            <a:endParaRPr lang="pt-BR" altLang="pt-BR"/>
          </a:p>
        </p:txBody>
      </p:sp>
    </p:spTree>
    <p:extLst>
      <p:ext uri="{BB962C8B-B14F-4D97-AF65-F5344CB8AC3E}">
        <p14:creationId xmlns:p14="http://schemas.microsoft.com/office/powerpoint/2010/main" val="42164885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F4F7B7-5387-4EF0-A4E3-2E35E6109089}"/>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FD4763E2-3F4E-452E-95A2-B09AE437153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56DA18CC-52C1-43CF-8537-E199A8242A9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489A8FFD-AC9B-42F3-AC90-1C2DCAD27C1A}"/>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6BDE44F3-50D8-42A5-B998-DDF861E9E697}"/>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A1C35EE1-B97F-49A3-89FF-442146610C2F}"/>
              </a:ext>
            </a:extLst>
          </p:cNvPr>
          <p:cNvSpPr>
            <a:spLocks noGrp="1"/>
          </p:cNvSpPr>
          <p:nvPr>
            <p:ph type="sldNum" sz="quarter" idx="12"/>
          </p:nvPr>
        </p:nvSpPr>
        <p:spPr/>
        <p:txBody>
          <a:bodyPr/>
          <a:lstStyle>
            <a:lvl1pPr>
              <a:defRPr/>
            </a:lvl1pPr>
          </a:lstStyle>
          <a:p>
            <a:fld id="{7C9C57FB-F205-4C84-BCFE-460B8C24C67B}" type="slidenum">
              <a:rPr lang="pt-BR" altLang="pt-BR"/>
              <a:pPr/>
              <a:t>‹nº›</a:t>
            </a:fld>
            <a:endParaRPr lang="pt-BR" altLang="pt-BR"/>
          </a:p>
        </p:txBody>
      </p:sp>
    </p:spTree>
    <p:extLst>
      <p:ext uri="{BB962C8B-B14F-4D97-AF65-F5344CB8AC3E}">
        <p14:creationId xmlns:p14="http://schemas.microsoft.com/office/powerpoint/2010/main" val="4280231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77E03F-D18A-45FC-998D-72FBCFD3B6CD}"/>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9D699015-760A-4575-9E55-90F2EE29749D}"/>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C1E11FC-5F05-4779-8F74-A9F9C9D0D470}"/>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733548BF-4B07-45AA-8EC9-4FF1AE2B25E4}"/>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E41547DF-B53F-4214-917A-4EB4A296D2D3}"/>
              </a:ext>
            </a:extLst>
          </p:cNvPr>
          <p:cNvSpPr>
            <a:spLocks noGrp="1"/>
          </p:cNvSpPr>
          <p:nvPr>
            <p:ph type="sldNum" sz="quarter" idx="12"/>
          </p:nvPr>
        </p:nvSpPr>
        <p:spPr/>
        <p:txBody>
          <a:bodyPr/>
          <a:lstStyle>
            <a:lvl1pPr>
              <a:defRPr/>
            </a:lvl1pPr>
          </a:lstStyle>
          <a:p>
            <a:fld id="{5168BD8A-A5F9-4009-AED6-E311C757F230}" type="slidenum">
              <a:rPr lang="pt-BR" altLang="pt-BR"/>
              <a:pPr/>
              <a:t>‹nº›</a:t>
            </a:fld>
            <a:endParaRPr lang="pt-BR" altLang="pt-BR"/>
          </a:p>
        </p:txBody>
      </p:sp>
    </p:spTree>
    <p:extLst>
      <p:ext uri="{BB962C8B-B14F-4D97-AF65-F5344CB8AC3E}">
        <p14:creationId xmlns:p14="http://schemas.microsoft.com/office/powerpoint/2010/main" val="1651162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8CC15DC-357B-4453-A764-703CD786D122}"/>
              </a:ext>
            </a:extLst>
          </p:cNvPr>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5E64EBD8-9D10-4453-A299-3BAC3309A9C8}"/>
              </a:ext>
            </a:extLst>
          </p:cNvPr>
          <p:cNvSpPr>
            <a:spLocks noGrp="1"/>
          </p:cNvSpPr>
          <p:nvPr>
            <p:ph type="body" orient="vert" idx="1"/>
          </p:nvPr>
        </p:nvSpPr>
        <p:spPr>
          <a:xfrm>
            <a:off x="457200" y="274638"/>
            <a:ext cx="6019800" cy="5851525"/>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1090219-4863-4C64-9DDE-E5CCBD781EAF}"/>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61F0C472-7828-4CFC-99BC-9F7D680D5B33}"/>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940DB3E5-184D-44F3-A374-3FBCF5229493}"/>
              </a:ext>
            </a:extLst>
          </p:cNvPr>
          <p:cNvSpPr>
            <a:spLocks noGrp="1"/>
          </p:cNvSpPr>
          <p:nvPr>
            <p:ph type="sldNum" sz="quarter" idx="12"/>
          </p:nvPr>
        </p:nvSpPr>
        <p:spPr/>
        <p:txBody>
          <a:bodyPr/>
          <a:lstStyle>
            <a:lvl1pPr>
              <a:defRPr/>
            </a:lvl1pPr>
          </a:lstStyle>
          <a:p>
            <a:fld id="{A42DD9B9-D6C9-4052-8FFD-2E6EABA0E8A7}" type="slidenum">
              <a:rPr lang="pt-BR" altLang="pt-BR"/>
              <a:pPr/>
              <a:t>‹nº›</a:t>
            </a:fld>
            <a:endParaRPr lang="pt-BR" altLang="pt-BR"/>
          </a:p>
        </p:txBody>
      </p:sp>
    </p:spTree>
    <p:extLst>
      <p:ext uri="{BB962C8B-B14F-4D97-AF65-F5344CB8AC3E}">
        <p14:creationId xmlns:p14="http://schemas.microsoft.com/office/powerpoint/2010/main" val="4200360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ABC2A7-96C3-4738-A6D5-20D2DD8D0E7C}"/>
              </a:ext>
            </a:extLst>
          </p:cNvPr>
          <p:cNvSpPr>
            <a:spLocks noGrp="1"/>
          </p:cNvSpPr>
          <p:nvPr>
            <p:ph type="title"/>
          </p:nvPr>
        </p:nvSpPr>
        <p:spPr>
          <a:xfrm>
            <a:off x="623888" y="1709738"/>
            <a:ext cx="78867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8E10922A-459F-4402-A303-F02E547BF90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980DC2A7-8241-45D3-95B3-1A36CF32FE7D}"/>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E2421797-0080-41A9-A30D-DA179C5EE255}"/>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A834940B-1D49-444E-839B-3EEA802482E5}"/>
              </a:ext>
            </a:extLst>
          </p:cNvPr>
          <p:cNvSpPr>
            <a:spLocks noGrp="1"/>
          </p:cNvSpPr>
          <p:nvPr>
            <p:ph type="sldNum" sz="quarter" idx="12"/>
          </p:nvPr>
        </p:nvSpPr>
        <p:spPr/>
        <p:txBody>
          <a:bodyPr/>
          <a:lstStyle>
            <a:lvl1pPr>
              <a:defRPr/>
            </a:lvl1pPr>
          </a:lstStyle>
          <a:p>
            <a:fld id="{3D1C4DF7-A3C9-43FF-B481-10DAC4AD09C9}" type="slidenum">
              <a:rPr lang="pt-BR" altLang="pt-BR"/>
              <a:pPr/>
              <a:t>‹nº›</a:t>
            </a:fld>
            <a:endParaRPr lang="pt-BR" altLang="pt-BR"/>
          </a:p>
        </p:txBody>
      </p:sp>
    </p:spTree>
    <p:extLst>
      <p:ext uri="{BB962C8B-B14F-4D97-AF65-F5344CB8AC3E}">
        <p14:creationId xmlns:p14="http://schemas.microsoft.com/office/powerpoint/2010/main" val="332403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92ADE1-C9E9-47AF-AD16-DDC69C9D65C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91A445CF-C5A3-41C5-B6DA-DD3F286744B2}"/>
              </a:ext>
            </a:extLst>
          </p:cNvPr>
          <p:cNvSpPr>
            <a:spLocks noGrp="1"/>
          </p:cNvSpPr>
          <p:nvPr>
            <p:ph sz="half" idx="1"/>
          </p:nvPr>
        </p:nvSpPr>
        <p:spPr>
          <a:xfrm>
            <a:off x="457200" y="1600200"/>
            <a:ext cx="4038600" cy="45307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D1CA8C7A-8B8E-4C40-A94E-70306DBCCD9F}"/>
              </a:ext>
            </a:extLst>
          </p:cNvPr>
          <p:cNvSpPr>
            <a:spLocks noGrp="1"/>
          </p:cNvSpPr>
          <p:nvPr>
            <p:ph sz="half" idx="2"/>
          </p:nvPr>
        </p:nvSpPr>
        <p:spPr>
          <a:xfrm>
            <a:off x="4648200" y="1600200"/>
            <a:ext cx="4038600" cy="45307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ABA85D55-4D2C-4E41-A8E1-BEC62ECDEC9C}"/>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B6040565-ED8A-4806-9CF8-5C45B2683B33}"/>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F5341AAC-E726-49AA-80F6-9AC55532546D}"/>
              </a:ext>
            </a:extLst>
          </p:cNvPr>
          <p:cNvSpPr>
            <a:spLocks noGrp="1"/>
          </p:cNvSpPr>
          <p:nvPr>
            <p:ph type="sldNum" sz="quarter" idx="12"/>
          </p:nvPr>
        </p:nvSpPr>
        <p:spPr/>
        <p:txBody>
          <a:bodyPr/>
          <a:lstStyle>
            <a:lvl1pPr>
              <a:defRPr/>
            </a:lvl1pPr>
          </a:lstStyle>
          <a:p>
            <a:fld id="{E0BDC7CF-E077-42C4-89EB-5714853C7DAE}" type="slidenum">
              <a:rPr lang="pt-BR" altLang="pt-BR"/>
              <a:pPr/>
              <a:t>‹nº›</a:t>
            </a:fld>
            <a:endParaRPr lang="pt-BR" altLang="pt-BR"/>
          </a:p>
        </p:txBody>
      </p:sp>
    </p:spTree>
    <p:extLst>
      <p:ext uri="{BB962C8B-B14F-4D97-AF65-F5344CB8AC3E}">
        <p14:creationId xmlns:p14="http://schemas.microsoft.com/office/powerpoint/2010/main" val="2008576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F7D1B7-FEBE-48D8-B52E-523EA9481807}"/>
              </a:ext>
            </a:extLst>
          </p:cNvPr>
          <p:cNvSpPr>
            <a:spLocks noGrp="1"/>
          </p:cNvSpPr>
          <p:nvPr>
            <p:ph type="title"/>
          </p:nvPr>
        </p:nvSpPr>
        <p:spPr>
          <a:xfrm>
            <a:off x="630238" y="365125"/>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889FC04D-A813-437E-9394-C8D29AE9901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8B68C422-93CC-4680-9456-BFA85C565FC2}"/>
              </a:ext>
            </a:extLst>
          </p:cNvPr>
          <p:cNvSpPr>
            <a:spLocks noGrp="1"/>
          </p:cNvSpPr>
          <p:nvPr>
            <p:ph sz="half" idx="2"/>
          </p:nvPr>
        </p:nvSpPr>
        <p:spPr>
          <a:xfrm>
            <a:off x="630238" y="2505075"/>
            <a:ext cx="386873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DBA37B29-8E51-4BA1-A989-3194FC55AA0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D2394A04-034D-47D3-BA7E-92D87D5C6B66}"/>
              </a:ext>
            </a:extLst>
          </p:cNvPr>
          <p:cNvSpPr>
            <a:spLocks noGrp="1"/>
          </p:cNvSpPr>
          <p:nvPr>
            <p:ph sz="quarter" idx="4"/>
          </p:nvPr>
        </p:nvSpPr>
        <p:spPr>
          <a:xfrm>
            <a:off x="4629150" y="2505075"/>
            <a:ext cx="38877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E4BFAD20-4E7B-4827-BD1A-1EDB8C64B02D}"/>
              </a:ext>
            </a:extLst>
          </p:cNvPr>
          <p:cNvSpPr>
            <a:spLocks noGrp="1"/>
          </p:cNvSpPr>
          <p:nvPr>
            <p:ph type="dt" sz="half" idx="10"/>
          </p:nvPr>
        </p:nvSpPr>
        <p:spPr/>
        <p:txBody>
          <a:bodyPr/>
          <a:lstStyle>
            <a:lvl1pPr>
              <a:defRPr/>
            </a:lvl1pPr>
          </a:lstStyle>
          <a:p>
            <a:endParaRPr lang="pt-BR" altLang="pt-BR"/>
          </a:p>
        </p:txBody>
      </p:sp>
      <p:sp>
        <p:nvSpPr>
          <p:cNvPr id="8" name="Espaço Reservado para Rodapé 7">
            <a:extLst>
              <a:ext uri="{FF2B5EF4-FFF2-40B4-BE49-F238E27FC236}">
                <a16:creationId xmlns:a16="http://schemas.microsoft.com/office/drawing/2014/main" id="{57DEC62D-C5B6-4F3D-9740-AFA8ACB2B99E}"/>
              </a:ext>
            </a:extLst>
          </p:cNvPr>
          <p:cNvSpPr>
            <a:spLocks noGrp="1"/>
          </p:cNvSpPr>
          <p:nvPr>
            <p:ph type="ftr" sz="quarter" idx="11"/>
          </p:nvPr>
        </p:nvSpPr>
        <p:spPr/>
        <p:txBody>
          <a:bodyPr/>
          <a:lstStyle>
            <a:lvl1pPr>
              <a:defRPr/>
            </a:lvl1pPr>
          </a:lstStyle>
          <a:p>
            <a:endParaRPr lang="pt-BR" altLang="pt-BR"/>
          </a:p>
        </p:txBody>
      </p:sp>
      <p:sp>
        <p:nvSpPr>
          <p:cNvPr id="9" name="Espaço Reservado para Número de Slide 8">
            <a:extLst>
              <a:ext uri="{FF2B5EF4-FFF2-40B4-BE49-F238E27FC236}">
                <a16:creationId xmlns:a16="http://schemas.microsoft.com/office/drawing/2014/main" id="{F1BC6B90-E6F0-4B21-9950-5F91A451CB56}"/>
              </a:ext>
            </a:extLst>
          </p:cNvPr>
          <p:cNvSpPr>
            <a:spLocks noGrp="1"/>
          </p:cNvSpPr>
          <p:nvPr>
            <p:ph type="sldNum" sz="quarter" idx="12"/>
          </p:nvPr>
        </p:nvSpPr>
        <p:spPr/>
        <p:txBody>
          <a:bodyPr/>
          <a:lstStyle>
            <a:lvl1pPr>
              <a:defRPr/>
            </a:lvl1pPr>
          </a:lstStyle>
          <a:p>
            <a:fld id="{11F5AC0E-A603-45B0-B4A5-CBFC91D1C3F0}" type="slidenum">
              <a:rPr lang="pt-BR" altLang="pt-BR"/>
              <a:pPr/>
              <a:t>‹nº›</a:t>
            </a:fld>
            <a:endParaRPr lang="pt-BR" altLang="pt-BR"/>
          </a:p>
        </p:txBody>
      </p:sp>
    </p:spTree>
    <p:extLst>
      <p:ext uri="{BB962C8B-B14F-4D97-AF65-F5344CB8AC3E}">
        <p14:creationId xmlns:p14="http://schemas.microsoft.com/office/powerpoint/2010/main" val="1604711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DC6CDA-619A-448D-BFC3-0B656E7A94EC}"/>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F35050E0-FE8D-4C06-A089-EC3CD8CE7F42}"/>
              </a:ext>
            </a:extLst>
          </p:cNvPr>
          <p:cNvSpPr>
            <a:spLocks noGrp="1"/>
          </p:cNvSpPr>
          <p:nvPr>
            <p:ph type="dt" sz="half" idx="10"/>
          </p:nvPr>
        </p:nvSpPr>
        <p:spPr/>
        <p:txBody>
          <a:bodyPr/>
          <a:lstStyle>
            <a:lvl1pPr>
              <a:defRPr/>
            </a:lvl1pPr>
          </a:lstStyle>
          <a:p>
            <a:endParaRPr lang="pt-BR" altLang="pt-BR"/>
          </a:p>
        </p:txBody>
      </p:sp>
      <p:sp>
        <p:nvSpPr>
          <p:cNvPr id="4" name="Espaço Reservado para Rodapé 3">
            <a:extLst>
              <a:ext uri="{FF2B5EF4-FFF2-40B4-BE49-F238E27FC236}">
                <a16:creationId xmlns:a16="http://schemas.microsoft.com/office/drawing/2014/main" id="{7C6044A5-B56A-4055-87B2-BACF1733285C}"/>
              </a:ext>
            </a:extLst>
          </p:cNvPr>
          <p:cNvSpPr>
            <a:spLocks noGrp="1"/>
          </p:cNvSpPr>
          <p:nvPr>
            <p:ph type="ftr" sz="quarter" idx="11"/>
          </p:nvPr>
        </p:nvSpPr>
        <p:spPr/>
        <p:txBody>
          <a:bodyPr/>
          <a:lstStyle>
            <a:lvl1pPr>
              <a:defRPr/>
            </a:lvl1pPr>
          </a:lstStyle>
          <a:p>
            <a:endParaRPr lang="pt-BR" altLang="pt-BR"/>
          </a:p>
        </p:txBody>
      </p:sp>
      <p:sp>
        <p:nvSpPr>
          <p:cNvPr id="5" name="Espaço Reservado para Número de Slide 4">
            <a:extLst>
              <a:ext uri="{FF2B5EF4-FFF2-40B4-BE49-F238E27FC236}">
                <a16:creationId xmlns:a16="http://schemas.microsoft.com/office/drawing/2014/main" id="{F1B4005D-054A-4B7A-8CD6-2DABA9F4F83B}"/>
              </a:ext>
            </a:extLst>
          </p:cNvPr>
          <p:cNvSpPr>
            <a:spLocks noGrp="1"/>
          </p:cNvSpPr>
          <p:nvPr>
            <p:ph type="sldNum" sz="quarter" idx="12"/>
          </p:nvPr>
        </p:nvSpPr>
        <p:spPr/>
        <p:txBody>
          <a:bodyPr/>
          <a:lstStyle>
            <a:lvl1pPr>
              <a:defRPr/>
            </a:lvl1pPr>
          </a:lstStyle>
          <a:p>
            <a:fld id="{FF59A03F-191E-4DA0-A551-1D3CD047D935}" type="slidenum">
              <a:rPr lang="pt-BR" altLang="pt-BR"/>
              <a:pPr/>
              <a:t>‹nº›</a:t>
            </a:fld>
            <a:endParaRPr lang="pt-BR" altLang="pt-BR"/>
          </a:p>
        </p:txBody>
      </p:sp>
    </p:spTree>
    <p:extLst>
      <p:ext uri="{BB962C8B-B14F-4D97-AF65-F5344CB8AC3E}">
        <p14:creationId xmlns:p14="http://schemas.microsoft.com/office/powerpoint/2010/main" val="125594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E581E969-59E8-4E06-B1DC-B435EF1DE27F}"/>
              </a:ext>
            </a:extLst>
          </p:cNvPr>
          <p:cNvSpPr>
            <a:spLocks noGrp="1"/>
          </p:cNvSpPr>
          <p:nvPr>
            <p:ph type="dt" sz="half" idx="10"/>
          </p:nvPr>
        </p:nvSpPr>
        <p:spPr/>
        <p:txBody>
          <a:bodyPr/>
          <a:lstStyle>
            <a:lvl1pPr>
              <a:defRPr/>
            </a:lvl1pPr>
          </a:lstStyle>
          <a:p>
            <a:endParaRPr lang="pt-BR" altLang="pt-BR"/>
          </a:p>
        </p:txBody>
      </p:sp>
      <p:sp>
        <p:nvSpPr>
          <p:cNvPr id="3" name="Espaço Reservado para Rodapé 2">
            <a:extLst>
              <a:ext uri="{FF2B5EF4-FFF2-40B4-BE49-F238E27FC236}">
                <a16:creationId xmlns:a16="http://schemas.microsoft.com/office/drawing/2014/main" id="{926C9CDB-D2BF-47D1-BF2B-A5BD94E910C8}"/>
              </a:ext>
            </a:extLst>
          </p:cNvPr>
          <p:cNvSpPr>
            <a:spLocks noGrp="1"/>
          </p:cNvSpPr>
          <p:nvPr>
            <p:ph type="ftr" sz="quarter" idx="11"/>
          </p:nvPr>
        </p:nvSpPr>
        <p:spPr/>
        <p:txBody>
          <a:bodyPr/>
          <a:lstStyle>
            <a:lvl1pPr>
              <a:defRPr/>
            </a:lvl1pPr>
          </a:lstStyle>
          <a:p>
            <a:endParaRPr lang="pt-BR" altLang="pt-BR"/>
          </a:p>
        </p:txBody>
      </p:sp>
      <p:sp>
        <p:nvSpPr>
          <p:cNvPr id="4" name="Espaço Reservado para Número de Slide 3">
            <a:extLst>
              <a:ext uri="{FF2B5EF4-FFF2-40B4-BE49-F238E27FC236}">
                <a16:creationId xmlns:a16="http://schemas.microsoft.com/office/drawing/2014/main" id="{F16A22BA-A851-4362-944D-B3BAC093EB0D}"/>
              </a:ext>
            </a:extLst>
          </p:cNvPr>
          <p:cNvSpPr>
            <a:spLocks noGrp="1"/>
          </p:cNvSpPr>
          <p:nvPr>
            <p:ph type="sldNum" sz="quarter" idx="12"/>
          </p:nvPr>
        </p:nvSpPr>
        <p:spPr/>
        <p:txBody>
          <a:bodyPr/>
          <a:lstStyle>
            <a:lvl1pPr>
              <a:defRPr/>
            </a:lvl1pPr>
          </a:lstStyle>
          <a:p>
            <a:fld id="{25E2FD09-E8A6-4EDD-8BE7-0182E2B5FC97}" type="slidenum">
              <a:rPr lang="pt-BR" altLang="pt-BR"/>
              <a:pPr/>
              <a:t>‹nº›</a:t>
            </a:fld>
            <a:endParaRPr lang="pt-BR" altLang="pt-BR"/>
          </a:p>
        </p:txBody>
      </p:sp>
    </p:spTree>
    <p:extLst>
      <p:ext uri="{BB962C8B-B14F-4D97-AF65-F5344CB8AC3E}">
        <p14:creationId xmlns:p14="http://schemas.microsoft.com/office/powerpoint/2010/main" val="3847806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3AD53A-7986-45EA-AEB3-7414A7521815}"/>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EF31E6D6-40D1-4435-9A08-E0DCDFB1DAF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5D1ED85B-0B75-419B-BADB-70792CDB713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1D7268D-2C25-45F5-8F9E-63721C2D6CA1}"/>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181EEC31-0939-429B-B60A-4F7F3D3986E4}"/>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F6ACDBAD-2EA5-4FD7-94C1-1E7D4D477E7B}"/>
              </a:ext>
            </a:extLst>
          </p:cNvPr>
          <p:cNvSpPr>
            <a:spLocks noGrp="1"/>
          </p:cNvSpPr>
          <p:nvPr>
            <p:ph type="sldNum" sz="quarter" idx="12"/>
          </p:nvPr>
        </p:nvSpPr>
        <p:spPr/>
        <p:txBody>
          <a:bodyPr/>
          <a:lstStyle>
            <a:lvl1pPr>
              <a:defRPr/>
            </a:lvl1pPr>
          </a:lstStyle>
          <a:p>
            <a:fld id="{AE263890-F38E-456E-8D5D-4BBD95FF4F53}" type="slidenum">
              <a:rPr lang="pt-BR" altLang="pt-BR"/>
              <a:pPr/>
              <a:t>‹nº›</a:t>
            </a:fld>
            <a:endParaRPr lang="pt-BR" altLang="pt-BR"/>
          </a:p>
        </p:txBody>
      </p:sp>
    </p:spTree>
    <p:extLst>
      <p:ext uri="{BB962C8B-B14F-4D97-AF65-F5344CB8AC3E}">
        <p14:creationId xmlns:p14="http://schemas.microsoft.com/office/powerpoint/2010/main" val="75485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0ED3FD-491C-4694-8FDB-BB25B7ED0546}"/>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EBB4E28E-6329-486F-B76B-A406DFD5A9C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46AA37F5-28F5-4B77-ADCE-967A92C693D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F7C7A2C-6F74-4191-B397-F26837E60A7A}"/>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91BD43E0-B6F3-4322-AA68-CF2627C45E44}"/>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3013C0C1-699C-4EA1-AE03-EB7475D2E59F}"/>
              </a:ext>
            </a:extLst>
          </p:cNvPr>
          <p:cNvSpPr>
            <a:spLocks noGrp="1"/>
          </p:cNvSpPr>
          <p:nvPr>
            <p:ph type="sldNum" sz="quarter" idx="12"/>
          </p:nvPr>
        </p:nvSpPr>
        <p:spPr/>
        <p:txBody>
          <a:bodyPr/>
          <a:lstStyle>
            <a:lvl1pPr>
              <a:defRPr/>
            </a:lvl1pPr>
          </a:lstStyle>
          <a:p>
            <a:fld id="{491C1CA0-F06D-4FDC-9711-FF2930B0AE42}" type="slidenum">
              <a:rPr lang="pt-BR" altLang="pt-BR"/>
              <a:pPr/>
              <a:t>‹nº›</a:t>
            </a:fld>
            <a:endParaRPr lang="pt-BR" altLang="pt-BR"/>
          </a:p>
        </p:txBody>
      </p:sp>
    </p:spTree>
    <p:extLst>
      <p:ext uri="{BB962C8B-B14F-4D97-AF65-F5344CB8AC3E}">
        <p14:creationId xmlns:p14="http://schemas.microsoft.com/office/powerpoint/2010/main" val="2569956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119D9315-944B-4329-871D-9A7B35812784}"/>
              </a:ext>
            </a:extLst>
          </p:cNvPr>
          <p:cNvGrpSpPr>
            <a:grpSpLocks/>
          </p:cNvGrpSpPr>
          <p:nvPr/>
        </p:nvGrpSpPr>
        <p:grpSpPr bwMode="auto">
          <a:xfrm>
            <a:off x="1071563" y="304800"/>
            <a:ext cx="7615237" cy="1106488"/>
            <a:chOff x="675" y="192"/>
            <a:chExt cx="4797" cy="697"/>
          </a:xfrm>
        </p:grpSpPr>
        <p:sp>
          <p:nvSpPr>
            <p:cNvPr id="4099" name="Oval 3">
              <a:extLst>
                <a:ext uri="{FF2B5EF4-FFF2-40B4-BE49-F238E27FC236}">
                  <a16:creationId xmlns:a16="http://schemas.microsoft.com/office/drawing/2014/main" id="{1A3F38C7-0E65-4297-83A9-0125EA7ED74F}"/>
                </a:ext>
              </a:extLst>
            </p:cNvPr>
            <p:cNvSpPr>
              <a:spLocks noChangeArrowheads="1"/>
            </p:cNvSpPr>
            <p:nvPr/>
          </p:nvSpPr>
          <p:spPr bwMode="hidden">
            <a:xfrm flipH="1">
              <a:off x="3067" y="192"/>
              <a:ext cx="696"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4100" name="Oval 4">
              <a:extLst>
                <a:ext uri="{FF2B5EF4-FFF2-40B4-BE49-F238E27FC236}">
                  <a16:creationId xmlns:a16="http://schemas.microsoft.com/office/drawing/2014/main" id="{3C0DD62D-2F97-4322-9666-F9AA8C7A51BB}"/>
                </a:ext>
              </a:extLst>
            </p:cNvPr>
            <p:cNvSpPr>
              <a:spLocks noChangeArrowheads="1"/>
            </p:cNvSpPr>
            <p:nvPr/>
          </p:nvSpPr>
          <p:spPr bwMode="hidden">
            <a:xfrm flipH="1">
              <a:off x="4777" y="192"/>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4101" name="Oval 5">
              <a:extLst>
                <a:ext uri="{FF2B5EF4-FFF2-40B4-BE49-F238E27FC236}">
                  <a16:creationId xmlns:a16="http://schemas.microsoft.com/office/drawing/2014/main" id="{84DC71AC-1CCC-4CCF-AA7B-1E433E4CDD95}"/>
                </a:ext>
              </a:extLst>
            </p:cNvPr>
            <p:cNvSpPr>
              <a:spLocks noChangeArrowheads="1"/>
            </p:cNvSpPr>
            <p:nvPr/>
          </p:nvSpPr>
          <p:spPr bwMode="hidden">
            <a:xfrm flipH="1">
              <a:off x="675" y="193"/>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4102" name="Oval 6">
              <a:extLst>
                <a:ext uri="{FF2B5EF4-FFF2-40B4-BE49-F238E27FC236}">
                  <a16:creationId xmlns:a16="http://schemas.microsoft.com/office/drawing/2014/main" id="{E58E6348-6BE6-444C-8165-28E94ED48F1F}"/>
                </a:ext>
              </a:extLst>
            </p:cNvPr>
            <p:cNvSpPr>
              <a:spLocks noChangeArrowheads="1"/>
            </p:cNvSpPr>
            <p:nvPr/>
          </p:nvSpPr>
          <p:spPr bwMode="hidden">
            <a:xfrm flipH="1">
              <a:off x="3984"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4103" name="Oval 7">
              <a:extLst>
                <a:ext uri="{FF2B5EF4-FFF2-40B4-BE49-F238E27FC236}">
                  <a16:creationId xmlns:a16="http://schemas.microsoft.com/office/drawing/2014/main" id="{395148ED-5A7B-412A-8E6F-6517F3F8FCA2}"/>
                </a:ext>
              </a:extLst>
            </p:cNvPr>
            <p:cNvSpPr>
              <a:spLocks noChangeArrowheads="1"/>
            </p:cNvSpPr>
            <p:nvPr/>
          </p:nvSpPr>
          <p:spPr bwMode="hidden">
            <a:xfrm flipH="1">
              <a:off x="1486"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grpSp>
      <p:sp>
        <p:nvSpPr>
          <p:cNvPr id="4104" name="Rectangle 8">
            <a:extLst>
              <a:ext uri="{FF2B5EF4-FFF2-40B4-BE49-F238E27FC236}">
                <a16:creationId xmlns:a16="http://schemas.microsoft.com/office/drawing/2014/main" id="{49524E41-E8FA-4C9F-9B08-95B7E8D787A9}"/>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4105" name="Rectangle 9">
            <a:extLst>
              <a:ext uri="{FF2B5EF4-FFF2-40B4-BE49-F238E27FC236}">
                <a16:creationId xmlns:a16="http://schemas.microsoft.com/office/drawing/2014/main" id="{52503B73-9AF4-4FC3-96CD-155BCC18BAD3}"/>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pt-BR" altLang="pt-BR"/>
          </a:p>
        </p:txBody>
      </p:sp>
      <p:sp>
        <p:nvSpPr>
          <p:cNvPr id="4106" name="Rectangle 10">
            <a:extLst>
              <a:ext uri="{FF2B5EF4-FFF2-40B4-BE49-F238E27FC236}">
                <a16:creationId xmlns:a16="http://schemas.microsoft.com/office/drawing/2014/main" id="{EA3F8F22-004F-4AFB-B276-255E52051EF4}"/>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pt-BR" altLang="pt-BR"/>
          </a:p>
        </p:txBody>
      </p:sp>
      <p:sp>
        <p:nvSpPr>
          <p:cNvPr id="4107" name="Rectangle 11">
            <a:extLst>
              <a:ext uri="{FF2B5EF4-FFF2-40B4-BE49-F238E27FC236}">
                <a16:creationId xmlns:a16="http://schemas.microsoft.com/office/drawing/2014/main" id="{8F735070-6758-41E6-AF8B-A46FA3DB4DD2}"/>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DF1F268A-8DCF-4314-B3A9-FE87BF5FED9F}" type="slidenum">
              <a:rPr lang="pt-BR" altLang="pt-BR"/>
              <a:pPr/>
              <a:t>‹nº›</a:t>
            </a:fld>
            <a:endParaRPr lang="pt-BR" altLang="pt-BR"/>
          </a:p>
        </p:txBody>
      </p:sp>
      <p:sp>
        <p:nvSpPr>
          <p:cNvPr id="4108" name="Rectangle 12">
            <a:extLst>
              <a:ext uri="{FF2B5EF4-FFF2-40B4-BE49-F238E27FC236}">
                <a16:creationId xmlns:a16="http://schemas.microsoft.com/office/drawing/2014/main" id="{3D6C5C28-F7C0-4E17-9606-3D9732787E91}"/>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BR" altLang="pt-BR"/>
              <a:t>Clique para editar o estilo do título mestre</a:t>
            </a:r>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rtl="0" fontAlgn="base">
        <a:spcBef>
          <a:spcPct val="0"/>
        </a:spcBef>
        <a:spcAft>
          <a:spcPct val="0"/>
        </a:spcAft>
        <a:defRPr sz="3800" kern="12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panose="020B0604020202020204" pitchFamily="34" charset="0"/>
        </a:defRPr>
      </a:lvl2pPr>
      <a:lvl3pPr algn="l" rtl="0" fontAlgn="base">
        <a:spcBef>
          <a:spcPct val="0"/>
        </a:spcBef>
        <a:spcAft>
          <a:spcPct val="0"/>
        </a:spcAft>
        <a:defRPr sz="3800">
          <a:solidFill>
            <a:schemeClr val="tx2"/>
          </a:solidFill>
          <a:latin typeface="Arial" panose="020B0604020202020204" pitchFamily="34" charset="0"/>
        </a:defRPr>
      </a:lvl3pPr>
      <a:lvl4pPr algn="l" rtl="0" fontAlgn="base">
        <a:spcBef>
          <a:spcPct val="0"/>
        </a:spcBef>
        <a:spcAft>
          <a:spcPct val="0"/>
        </a:spcAft>
        <a:defRPr sz="3800">
          <a:solidFill>
            <a:schemeClr val="tx2"/>
          </a:solidFill>
          <a:latin typeface="Arial" panose="020B0604020202020204" pitchFamily="34" charset="0"/>
        </a:defRPr>
      </a:lvl4pPr>
      <a:lvl5pPr algn="l" rtl="0" fontAlgn="base">
        <a:spcBef>
          <a:spcPct val="0"/>
        </a:spcBef>
        <a:spcAft>
          <a:spcPct val="0"/>
        </a:spcAft>
        <a:defRPr sz="3800">
          <a:solidFill>
            <a:schemeClr val="tx2"/>
          </a:solidFill>
          <a:latin typeface="Arial" panose="020B0604020202020204" pitchFamily="34" charset="0"/>
        </a:defRPr>
      </a:lvl5pPr>
      <a:lvl6pPr marL="457200" algn="l" rtl="0" fontAlgn="base">
        <a:spcBef>
          <a:spcPct val="0"/>
        </a:spcBef>
        <a:spcAft>
          <a:spcPct val="0"/>
        </a:spcAft>
        <a:defRPr sz="3800">
          <a:solidFill>
            <a:schemeClr val="tx2"/>
          </a:solidFill>
          <a:latin typeface="Arial" panose="020B0604020202020204" pitchFamily="34" charset="0"/>
        </a:defRPr>
      </a:lvl6pPr>
      <a:lvl7pPr marL="914400" algn="l" rtl="0" fontAlgn="base">
        <a:spcBef>
          <a:spcPct val="0"/>
        </a:spcBef>
        <a:spcAft>
          <a:spcPct val="0"/>
        </a:spcAft>
        <a:defRPr sz="3800">
          <a:solidFill>
            <a:schemeClr val="tx2"/>
          </a:solidFill>
          <a:latin typeface="Arial" panose="020B0604020202020204" pitchFamily="34" charset="0"/>
        </a:defRPr>
      </a:lvl7pPr>
      <a:lvl8pPr marL="1371600" algn="l" rtl="0" fontAlgn="base">
        <a:spcBef>
          <a:spcPct val="0"/>
        </a:spcBef>
        <a:spcAft>
          <a:spcPct val="0"/>
        </a:spcAft>
        <a:defRPr sz="3800">
          <a:solidFill>
            <a:schemeClr val="tx2"/>
          </a:solidFill>
          <a:latin typeface="Arial" panose="020B0604020202020204" pitchFamily="34" charset="0"/>
        </a:defRPr>
      </a:lvl8pPr>
      <a:lvl9pPr marL="1828800" algn="l" rtl="0" fontAlgn="base">
        <a:spcBef>
          <a:spcPct val="0"/>
        </a:spcBef>
        <a:spcAft>
          <a:spcPct val="0"/>
        </a:spcAft>
        <a:defRPr sz="3800">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accent1"/>
        </a:buClr>
        <a:buFont typeface="Wingdings" panose="05000000000000000000" pitchFamily="2" charset="2"/>
        <a:buChar char="l"/>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anose="05000000000000000000" pitchFamily="2" charset="2"/>
        <a:buChar char="¡"/>
        <a:defRPr sz="27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Font typeface="Wingdings" panose="05000000000000000000" pitchFamily="2" charset="2"/>
        <a:buChar char="l"/>
        <a:defRPr sz="2300" kern="1200">
          <a:solidFill>
            <a:schemeClr val="tx1"/>
          </a:solidFill>
          <a:latin typeface="+mn-lt"/>
          <a:ea typeface="+mn-ea"/>
          <a:cs typeface="+mn-cs"/>
        </a:defRPr>
      </a:lvl3pPr>
      <a:lvl4pPr marL="1600200" indent="-228600" algn="l" rtl="0" fontAlgn="base">
        <a:spcBef>
          <a:spcPct val="20000"/>
        </a:spcBef>
        <a:spcAft>
          <a:spcPct val="0"/>
        </a:spcAft>
        <a:buClr>
          <a:schemeClr val="accent1"/>
        </a:buClr>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E40478F-F2B2-422C-A2DD-DAB014630755}"/>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BR" altLang="pt-BR"/>
              <a:t>Clique para editar o estilo do título mestre</a:t>
            </a:r>
          </a:p>
        </p:txBody>
      </p:sp>
      <p:sp>
        <p:nvSpPr>
          <p:cNvPr id="9219" name="Rectangle 3">
            <a:extLst>
              <a:ext uri="{FF2B5EF4-FFF2-40B4-BE49-F238E27FC236}">
                <a16:creationId xmlns:a16="http://schemas.microsoft.com/office/drawing/2014/main" id="{CF692CD4-2B09-45AE-A3F4-E694C73059C7}"/>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9220" name="Rectangle 4">
            <a:extLst>
              <a:ext uri="{FF2B5EF4-FFF2-40B4-BE49-F238E27FC236}">
                <a16:creationId xmlns:a16="http://schemas.microsoft.com/office/drawing/2014/main" id="{D3B2E77A-B34F-4C3B-A663-8A7FB1BE320D}"/>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pt-BR" altLang="pt-BR"/>
          </a:p>
        </p:txBody>
      </p:sp>
      <p:sp>
        <p:nvSpPr>
          <p:cNvPr id="9221" name="Rectangle 5">
            <a:extLst>
              <a:ext uri="{FF2B5EF4-FFF2-40B4-BE49-F238E27FC236}">
                <a16:creationId xmlns:a16="http://schemas.microsoft.com/office/drawing/2014/main" id="{ABAEE4F6-4A3B-4FD3-AEB3-741D9494428B}"/>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pt-BR" altLang="pt-BR"/>
          </a:p>
        </p:txBody>
      </p:sp>
      <p:sp>
        <p:nvSpPr>
          <p:cNvPr id="9222" name="Rectangle 6">
            <a:extLst>
              <a:ext uri="{FF2B5EF4-FFF2-40B4-BE49-F238E27FC236}">
                <a16:creationId xmlns:a16="http://schemas.microsoft.com/office/drawing/2014/main" id="{4C5D73E6-829A-43AE-9573-C688385EE103}"/>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1649AFD-4F20-4527-931A-5CE8DC95146C}" type="slidenum">
              <a:rPr lang="pt-BR" altLang="pt-BR"/>
              <a:pPr/>
              <a:t>‹nº›</a:t>
            </a:fld>
            <a:endParaRPr lang="pt-BR" altLang="pt-B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3854EBA-B18F-48F0-9724-B5320C97B651}"/>
              </a:ext>
            </a:extLst>
          </p:cNvPr>
          <p:cNvSpPr>
            <a:spLocks noGrp="1" noChangeArrowheads="1"/>
          </p:cNvSpPr>
          <p:nvPr>
            <p:ph type="ctrTitle"/>
          </p:nvPr>
        </p:nvSpPr>
        <p:spPr>
          <a:xfrm>
            <a:off x="685800" y="1495425"/>
            <a:ext cx="7772400" cy="1933575"/>
          </a:xfrm>
        </p:spPr>
        <p:txBody>
          <a:bodyPr/>
          <a:lstStyle/>
          <a:p>
            <a:r>
              <a:rPr lang="pt-BR" altLang="pt-BR" sz="6600" b="1" i="1">
                <a:latin typeface="Georgia" panose="02040502050405020303" pitchFamily="18" charset="0"/>
              </a:rPr>
              <a:t>Sábado o Selo de Deus</a:t>
            </a:r>
          </a:p>
        </p:txBody>
      </p:sp>
      <p:sp>
        <p:nvSpPr>
          <p:cNvPr id="2051" name="Rectangle 3">
            <a:extLst>
              <a:ext uri="{FF2B5EF4-FFF2-40B4-BE49-F238E27FC236}">
                <a16:creationId xmlns:a16="http://schemas.microsoft.com/office/drawing/2014/main" id="{858E9910-68E2-40B9-83C3-2715B9E6C339}"/>
              </a:ext>
            </a:extLst>
          </p:cNvPr>
          <p:cNvSpPr>
            <a:spLocks noGrp="1" noChangeArrowheads="1"/>
          </p:cNvSpPr>
          <p:nvPr>
            <p:ph type="subTitle" idx="1"/>
          </p:nvPr>
        </p:nvSpPr>
        <p:spPr/>
        <p:txBody>
          <a:bodyPr/>
          <a:lstStyle/>
          <a:p>
            <a:r>
              <a:rPr lang="pt-BR" altLang="pt-BR" sz="8000" b="1">
                <a:latin typeface="Forte" panose="03060902040502070203" pitchFamily="66" charset="0"/>
              </a:rPr>
              <a:t>O Sábado</a:t>
            </a:r>
          </a:p>
        </p:txBody>
      </p:sp>
      <p:sp>
        <p:nvSpPr>
          <p:cNvPr id="2054" name="Rectangle 6">
            <a:extLst>
              <a:ext uri="{FF2B5EF4-FFF2-40B4-BE49-F238E27FC236}">
                <a16:creationId xmlns:a16="http://schemas.microsoft.com/office/drawing/2014/main" id="{4F7977CA-8DA5-4F8A-AB11-6A1E5FD8E0EC}"/>
              </a:ext>
            </a:extLst>
          </p:cNvPr>
          <p:cNvSpPr>
            <a:spLocks noChangeArrowheads="1"/>
          </p:cNvSpPr>
          <p:nvPr/>
        </p:nvSpPr>
        <p:spPr bwMode="auto">
          <a:xfrm>
            <a:off x="6354763" y="6165850"/>
            <a:ext cx="1746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r"/>
            <a:r>
              <a:rPr lang="pt-BR" altLang="pt-BR" sz="1000" b="1">
                <a:latin typeface="Georgia" panose="02040502050405020303" pitchFamily="18" charset="0"/>
              </a:rPr>
              <a:t>Peter P. Goldschmidt </a:t>
            </a:r>
          </a:p>
          <a:p>
            <a:pPr algn="r"/>
            <a:r>
              <a:rPr lang="pt-BR" altLang="pt-BR" sz="1000" b="1">
                <a:latin typeface="Georgia" panose="02040502050405020303" pitchFamily="18" charset="0"/>
              </a:rPr>
              <a:t>Pr. Marcelo A. Carvalho</a:t>
            </a:r>
            <a:endParaRPr lang="pt-BR" altLang="pt-BR"/>
          </a:p>
        </p:txBody>
      </p:sp>
      <p:pic>
        <p:nvPicPr>
          <p:cNvPr id="2055" name="Picture 7" descr="1fadminas">
            <a:extLst>
              <a:ext uri="{FF2B5EF4-FFF2-40B4-BE49-F238E27FC236}">
                <a16:creationId xmlns:a16="http://schemas.microsoft.com/office/drawing/2014/main" id="{7FE1599A-B273-408F-A2D9-E6BADD77C4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50" y="6045200"/>
            <a:ext cx="676275" cy="552450"/>
          </a:xfrm>
          <a:prstGeom prst="rect">
            <a:avLst/>
          </a:prstGeom>
          <a:noFill/>
          <a:extLst>
            <a:ext uri="{909E8E84-426E-40DD-AFC4-6F175D3DCCD1}">
              <a14:hiddenFill xmlns:a14="http://schemas.microsoft.com/office/drawing/2010/main">
                <a:solidFill>
                  <a:srgbClr val="FFFFFF"/>
                </a:solidFill>
              </a14:hiddenFill>
            </a:ext>
          </a:extLst>
        </p:spPr>
      </p:pic>
      <p:sp>
        <p:nvSpPr>
          <p:cNvPr id="2056" name="WordArt 8">
            <a:extLst>
              <a:ext uri="{FF2B5EF4-FFF2-40B4-BE49-F238E27FC236}">
                <a16:creationId xmlns:a16="http://schemas.microsoft.com/office/drawing/2014/main" id="{EFBE44D6-18D2-44D4-BA3F-3468C7733DA0}"/>
              </a:ext>
            </a:extLst>
          </p:cNvPr>
          <p:cNvSpPr>
            <a:spLocks noChangeArrowheads="1" noChangeShapeType="1" noTextEdit="1"/>
          </p:cNvSpPr>
          <p:nvPr/>
        </p:nvSpPr>
        <p:spPr bwMode="auto">
          <a:xfrm>
            <a:off x="2268538" y="3573463"/>
            <a:ext cx="419100" cy="904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pt-BR" sz="6000" b="1" kern="10">
                <a:solidFill>
                  <a:srgbClr val="FFFFFF"/>
                </a:solidFill>
                <a:effectLst>
                  <a:outerShdw dist="107763" dir="13500000" algn="ctr" rotWithShape="0">
                    <a:srgbClr val="868686">
                      <a:alpha val="50000"/>
                    </a:srgbClr>
                  </a:outerShdw>
                </a:effectLst>
                <a:latin typeface="Century Schoolbook" panose="02040604050505020304" pitchFamily="18" charset="0"/>
              </a:rPr>
              <a:t>3</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DBE0165E-E83A-4F53-B955-0189A8CB8DAF}"/>
              </a:ext>
            </a:extLst>
          </p:cNvPr>
          <p:cNvSpPr>
            <a:spLocks noGrp="1" noChangeArrowheads="1"/>
          </p:cNvSpPr>
          <p:nvPr>
            <p:ph type="body" idx="1"/>
          </p:nvPr>
        </p:nvSpPr>
        <p:spPr>
          <a:xfrm>
            <a:off x="0" y="1441450"/>
            <a:ext cx="9144000" cy="5516563"/>
          </a:xfrm>
        </p:spPr>
        <p:txBody>
          <a:bodyPr/>
          <a:lstStyle/>
          <a:p>
            <a:pPr>
              <a:lnSpc>
                <a:spcPct val="80000"/>
              </a:lnSpc>
            </a:pPr>
            <a:r>
              <a:rPr lang="pt-BR" altLang="pt-BR" sz="3600" b="1"/>
              <a:t>O Sábado surgiu há muito e muito tempo atrás, junto com o primeiro homem, Adão. Na verdade, Deus fez o Sábado por causa dele, de Adão. Com a criação, Deus estabeleceu a ordem que deveria governar o mundo. Criou o dia e a noite, a semana, os meses lunares, os anos solares, enfim, pôs tudo em ordem, como é de sua natureza e entregou tudo para o homem a fim de que este usufruísse da sua criação, com sabedoria. </a:t>
            </a:r>
          </a:p>
        </p:txBody>
      </p:sp>
      <p:sp>
        <p:nvSpPr>
          <p:cNvPr id="13316" name="Text Box 4">
            <a:extLst>
              <a:ext uri="{FF2B5EF4-FFF2-40B4-BE49-F238E27FC236}">
                <a16:creationId xmlns:a16="http://schemas.microsoft.com/office/drawing/2014/main" id="{485A1174-8CDB-41B7-8D3D-460CCEA05607}"/>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C329B5A-A146-4D60-B556-CDA8C210AEB5}"/>
              </a:ext>
            </a:extLst>
          </p:cNvPr>
          <p:cNvSpPr>
            <a:spLocks noGrp="1" noChangeArrowheads="1"/>
          </p:cNvSpPr>
          <p:nvPr>
            <p:ph type="title"/>
          </p:nvPr>
        </p:nvSpPr>
        <p:spPr>
          <a:xfrm>
            <a:off x="457200" y="274638"/>
            <a:ext cx="8229600" cy="6178550"/>
          </a:xfrm>
        </p:spPr>
        <p:txBody>
          <a:bodyPr/>
          <a:lstStyle/>
          <a:p>
            <a:pPr algn="r"/>
            <a:r>
              <a:rPr lang="pt-BR" altLang="pt-BR" sz="4600" b="1"/>
              <a:t>Junto com o “pacote” dado por Deus, veio o Sábado de descanso, criado por Ele para que, depois de seis dias de trabalho, o homem pudesse parar e se lembrar de que tudo o que ele tem vem de Deus, nosso Criador. </a:t>
            </a:r>
          </a:p>
        </p:txBody>
      </p:sp>
      <p:sp>
        <p:nvSpPr>
          <p:cNvPr id="14340" name="Text Box 4">
            <a:extLst>
              <a:ext uri="{FF2B5EF4-FFF2-40B4-BE49-F238E27FC236}">
                <a16:creationId xmlns:a16="http://schemas.microsoft.com/office/drawing/2014/main" id="{4DEEFE58-622F-41E2-ACE3-5FD7AE373841}"/>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A49D5733-79B0-41E5-8426-221E6038ADC4}"/>
              </a:ext>
            </a:extLst>
          </p:cNvPr>
          <p:cNvSpPr>
            <a:spLocks noChangeArrowheads="1"/>
          </p:cNvSpPr>
          <p:nvPr/>
        </p:nvSpPr>
        <p:spPr bwMode="auto">
          <a:xfrm>
            <a:off x="323850" y="4797425"/>
            <a:ext cx="8569325" cy="519113"/>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pt-BR" altLang="pt-BR" sz="2800" b="1">
                <a:solidFill>
                  <a:schemeClr val="bg1"/>
                </a:solidFill>
              </a:rPr>
              <a:t>O Sábado foi criado por causa do homem.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0E907E0-9D7C-49A2-915F-53130356F3C3}"/>
              </a:ext>
            </a:extLst>
          </p:cNvPr>
          <p:cNvSpPr>
            <a:spLocks noGrp="1" noChangeArrowheads="1"/>
          </p:cNvSpPr>
          <p:nvPr>
            <p:ph type="title"/>
          </p:nvPr>
        </p:nvSpPr>
        <p:spPr>
          <a:xfrm>
            <a:off x="457200" y="1773238"/>
            <a:ext cx="8229600" cy="4535487"/>
          </a:xfrm>
        </p:spPr>
        <p:txBody>
          <a:bodyPr/>
          <a:lstStyle/>
          <a:p>
            <a:r>
              <a:rPr lang="pt-BR" altLang="pt-BR" sz="5000"/>
              <a:t>Leia o que Jesus disse:</a:t>
            </a:r>
            <a:br>
              <a:rPr lang="pt-BR" altLang="pt-BR" sz="5000"/>
            </a:br>
            <a:r>
              <a:rPr lang="pt-BR" altLang="pt-BR" sz="5000" b="1">
                <a:latin typeface="Comic Sans MS" panose="030F0702030302020204" pitchFamily="66" charset="0"/>
              </a:rPr>
              <a:t>“ O Sábado foi estabelecido por causa do homem, e não o homem por causa do Sábado.” </a:t>
            </a:r>
            <a:r>
              <a:rPr lang="pt-BR" altLang="pt-BR" sz="5000" b="1"/>
              <a:t>Marcos 2:27</a:t>
            </a:r>
            <a:endParaRPr lang="pt-BR" altLang="pt-BR" sz="5000"/>
          </a:p>
        </p:txBody>
      </p:sp>
      <p:sp>
        <p:nvSpPr>
          <p:cNvPr id="15364" name="Text Box 4">
            <a:extLst>
              <a:ext uri="{FF2B5EF4-FFF2-40B4-BE49-F238E27FC236}">
                <a16:creationId xmlns:a16="http://schemas.microsoft.com/office/drawing/2014/main" id="{2D89CC99-CE29-4E28-8380-F0DAE698F07D}"/>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D297AF95-8D9E-4A6D-A3F6-28FD18F43BC7}"/>
              </a:ext>
            </a:extLst>
          </p:cNvPr>
          <p:cNvSpPr>
            <a:spLocks noGrp="1" noChangeArrowheads="1"/>
          </p:cNvSpPr>
          <p:nvPr>
            <p:ph type="body" idx="1"/>
          </p:nvPr>
        </p:nvSpPr>
        <p:spPr>
          <a:xfrm>
            <a:off x="179388" y="1600200"/>
            <a:ext cx="8686800" cy="4997450"/>
          </a:xfrm>
        </p:spPr>
        <p:txBody>
          <a:bodyPr/>
          <a:lstStyle/>
          <a:p>
            <a:r>
              <a:rPr lang="pt-BR" altLang="pt-BR" sz="4000" b="1"/>
              <a:t>Da mesma forma pela qual Adão amava a Deus e procurava fazer a Sua vontade, também guardava o Sábado como memorial eterno daquele que o criará. Afinal, este foi um mandado especifico de Deus, e não houve nenhum dispositivo que o revogasse. </a:t>
            </a:r>
            <a:br>
              <a:rPr lang="pt-BR" altLang="pt-BR" sz="4000" b="1"/>
            </a:br>
            <a:endParaRPr lang="pt-BR" altLang="pt-BR" sz="4000" b="1"/>
          </a:p>
        </p:txBody>
      </p:sp>
      <p:sp>
        <p:nvSpPr>
          <p:cNvPr id="16388" name="Text Box 4">
            <a:extLst>
              <a:ext uri="{FF2B5EF4-FFF2-40B4-BE49-F238E27FC236}">
                <a16:creationId xmlns:a16="http://schemas.microsoft.com/office/drawing/2014/main" id="{DBAE649E-F49E-4D38-954F-EF3C75C2A53B}"/>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E7D04AD9-9380-452A-AD28-830E66440D4E}"/>
              </a:ext>
            </a:extLst>
          </p:cNvPr>
          <p:cNvSpPr>
            <a:spLocks noGrp="1" noChangeArrowheads="1"/>
          </p:cNvSpPr>
          <p:nvPr>
            <p:ph type="body" idx="1"/>
          </p:nvPr>
        </p:nvSpPr>
        <p:spPr>
          <a:xfrm>
            <a:off x="457200" y="1600200"/>
            <a:ext cx="8229600" cy="5068888"/>
          </a:xfrm>
        </p:spPr>
        <p:txBody>
          <a:bodyPr/>
          <a:lstStyle/>
          <a:p>
            <a:r>
              <a:rPr lang="pt-BR" altLang="pt-BR" sz="4000" b="1"/>
              <a:t>E assim foi, de Adão para Sete, de Sete para Noé, de Noé para os patriarcas, todos passando as Leis (o caráter de Deus) para adiante, para seus filhos. Pois todos amavam a Deus, e, por conseqüência, queriam fazer a sua vontade. </a:t>
            </a:r>
          </a:p>
        </p:txBody>
      </p:sp>
      <p:sp>
        <p:nvSpPr>
          <p:cNvPr id="17412" name="Text Box 4">
            <a:extLst>
              <a:ext uri="{FF2B5EF4-FFF2-40B4-BE49-F238E27FC236}">
                <a16:creationId xmlns:a16="http://schemas.microsoft.com/office/drawing/2014/main" id="{8201B4CB-9755-44EE-A533-43992A05AF03}"/>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a:extLst>
              <a:ext uri="{FF2B5EF4-FFF2-40B4-BE49-F238E27FC236}">
                <a16:creationId xmlns:a16="http://schemas.microsoft.com/office/drawing/2014/main" id="{EC474614-576D-43A3-B0A6-8B9F8E8FB9FF}"/>
              </a:ext>
            </a:extLst>
          </p:cNvPr>
          <p:cNvSpPr>
            <a:spLocks noGrp="1" noChangeArrowheads="1"/>
          </p:cNvSpPr>
          <p:nvPr>
            <p:ph type="body" idx="1"/>
          </p:nvPr>
        </p:nvSpPr>
        <p:spPr>
          <a:xfrm>
            <a:off x="457200" y="1600200"/>
            <a:ext cx="8229600" cy="5068888"/>
          </a:xfrm>
        </p:spPr>
        <p:txBody>
          <a:bodyPr/>
          <a:lstStyle/>
          <a:p>
            <a:r>
              <a:rPr lang="pt-BR" altLang="pt-BR" sz="5400" b="1"/>
              <a:t>E assim foi, até que o povo de Israel foi transformado em escravo no Egito e se afastou da Lei de Deus por 400 anos. </a:t>
            </a:r>
          </a:p>
        </p:txBody>
      </p:sp>
      <p:sp>
        <p:nvSpPr>
          <p:cNvPr id="18436" name="Text Box 4">
            <a:extLst>
              <a:ext uri="{FF2B5EF4-FFF2-40B4-BE49-F238E27FC236}">
                <a16:creationId xmlns:a16="http://schemas.microsoft.com/office/drawing/2014/main" id="{2E3DBC82-D749-4CD2-99AC-86797FB0AE8B}"/>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F3205F7B-2118-4C56-B3CE-5F23723C9717}"/>
              </a:ext>
            </a:extLst>
          </p:cNvPr>
          <p:cNvSpPr>
            <a:spLocks noGrp="1" noChangeArrowheads="1"/>
          </p:cNvSpPr>
          <p:nvPr>
            <p:ph type="body" idx="1"/>
          </p:nvPr>
        </p:nvSpPr>
        <p:spPr>
          <a:xfrm>
            <a:off x="0" y="476250"/>
            <a:ext cx="9144000" cy="6121400"/>
          </a:xfrm>
        </p:spPr>
        <p:txBody>
          <a:bodyPr/>
          <a:lstStyle/>
          <a:p>
            <a:r>
              <a:rPr lang="pt-BR" altLang="pt-BR" sz="3600" b="1"/>
              <a:t>Nesse momento, quando a corrente de pai para filho se quebrou, Deus foi obrigado a reeducar o povo e a ensinar-lhe, não só os seus estatutos, mas também quem Ele era e o tamanho do seu amor pelo homem. Todas as lições, dadas a Israel no deserto, não traziam qualquer novidade. Eram, na verdade, reedições de preceitos divinos estabelecidos desde o principio dos tempos. </a:t>
            </a:r>
            <a:br>
              <a:rPr lang="pt-BR" altLang="pt-BR" sz="3600" b="1"/>
            </a:br>
            <a:endParaRPr lang="pt-BR" altLang="pt-BR" sz="3600" b="1"/>
          </a:p>
        </p:txBody>
      </p:sp>
      <p:sp>
        <p:nvSpPr>
          <p:cNvPr id="19460" name="Text Box 4">
            <a:extLst>
              <a:ext uri="{FF2B5EF4-FFF2-40B4-BE49-F238E27FC236}">
                <a16:creationId xmlns:a16="http://schemas.microsoft.com/office/drawing/2014/main" id="{736B985B-5072-4DCE-AC3F-BA254FD18E0F}"/>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F904160-9664-462C-9075-EDD2EBCA50E5}"/>
              </a:ext>
            </a:extLst>
          </p:cNvPr>
          <p:cNvSpPr>
            <a:spLocks noChangeArrowheads="1"/>
          </p:cNvSpPr>
          <p:nvPr/>
        </p:nvSpPr>
        <p:spPr bwMode="auto">
          <a:xfrm>
            <a:off x="611188" y="1858963"/>
            <a:ext cx="8064500" cy="3140075"/>
          </a:xfrm>
          <a:prstGeom prst="rect">
            <a:avLst/>
          </a:prstGeom>
          <a:solidFill>
            <a:srgbClr val="000000">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pt-BR" altLang="pt-BR" sz="4000" b="1">
                <a:solidFill>
                  <a:schemeClr val="bg1"/>
                </a:solidFill>
              </a:rPr>
              <a:t>Amor a Deus, amor ao próximo, a vinda do Messias e a necessidade de entregar o coração ao Salvador, tudo isso já tinha sido dado a Adão.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a:extLst>
              <a:ext uri="{FF2B5EF4-FFF2-40B4-BE49-F238E27FC236}">
                <a16:creationId xmlns:a16="http://schemas.microsoft.com/office/drawing/2014/main" id="{9200A298-2BFC-4555-94C6-84F9D2106D1E}"/>
              </a:ext>
            </a:extLst>
          </p:cNvPr>
          <p:cNvSpPr>
            <a:spLocks noGrp="1" noChangeArrowheads="1"/>
          </p:cNvSpPr>
          <p:nvPr>
            <p:ph type="body" idx="1"/>
          </p:nvPr>
        </p:nvSpPr>
        <p:spPr>
          <a:xfrm>
            <a:off x="0" y="1600200"/>
            <a:ext cx="9144000" cy="5257800"/>
          </a:xfrm>
        </p:spPr>
        <p:txBody>
          <a:bodyPr/>
          <a:lstStyle/>
          <a:p>
            <a:pPr algn="ctr">
              <a:lnSpc>
                <a:spcPct val="90000"/>
              </a:lnSpc>
            </a:pPr>
            <a:r>
              <a:rPr lang="pt-BR" altLang="pt-BR" sz="3600" b="1"/>
              <a:t>O Sábado, como os outros mandamentos, foi reconfirmado e estabelecido mais uma vez como dia sagrado e como memorial da criação. </a:t>
            </a:r>
            <a:br>
              <a:rPr lang="pt-BR" altLang="pt-BR" sz="3600" b="1"/>
            </a:br>
            <a:r>
              <a:rPr lang="pt-BR" altLang="pt-BR" sz="3600" b="1"/>
              <a:t>Tão importante era a guarda deste dia, que Deus fez inúmeras promessas aos que respeitassem este preceito. </a:t>
            </a:r>
            <a:br>
              <a:rPr lang="pt-BR" altLang="pt-BR" sz="3600" b="1"/>
            </a:br>
            <a:r>
              <a:rPr lang="pt-BR" altLang="pt-BR" sz="3600" b="1"/>
              <a:t>Aliás, muito mais promessas do que qualquer outro mandamento, com exceção do primeiro.</a:t>
            </a:r>
          </a:p>
        </p:txBody>
      </p:sp>
      <p:sp>
        <p:nvSpPr>
          <p:cNvPr id="30724" name="Text Box 4">
            <a:extLst>
              <a:ext uri="{FF2B5EF4-FFF2-40B4-BE49-F238E27FC236}">
                <a16:creationId xmlns:a16="http://schemas.microsoft.com/office/drawing/2014/main" id="{FBF5A9C3-DF68-4487-B7D1-258EEA336E9D}"/>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267DBFF-42CD-4059-B6FB-75F3329EE189}"/>
              </a:ext>
            </a:extLst>
          </p:cNvPr>
          <p:cNvSpPr>
            <a:spLocks noGrp="1" noChangeArrowheads="1"/>
          </p:cNvSpPr>
          <p:nvPr>
            <p:ph type="title"/>
          </p:nvPr>
        </p:nvSpPr>
        <p:spPr>
          <a:xfrm>
            <a:off x="250825" y="1284288"/>
            <a:ext cx="8686800" cy="5457825"/>
          </a:xfrm>
        </p:spPr>
        <p:txBody>
          <a:bodyPr/>
          <a:lstStyle/>
          <a:p>
            <a:r>
              <a:rPr lang="pt-BR" altLang="pt-BR" sz="4200" b="1"/>
              <a:t>É estranho que hoje, as pessoas aceitem os Dez mandamentos como sendo apenas nove. </a:t>
            </a:r>
            <a:br>
              <a:rPr lang="pt-BR" altLang="pt-BR" sz="4200" b="1"/>
            </a:br>
            <a:r>
              <a:rPr lang="pt-BR" altLang="pt-BR" sz="4200" b="1"/>
              <a:t>Uma religião foi mais longe e transformou os dez em oito, sumindo com o segundo e mudando o quarto, duplicando o décimo. </a:t>
            </a:r>
          </a:p>
        </p:txBody>
      </p:sp>
      <p:sp>
        <p:nvSpPr>
          <p:cNvPr id="7172" name="Text Box 4">
            <a:extLst>
              <a:ext uri="{FF2B5EF4-FFF2-40B4-BE49-F238E27FC236}">
                <a16:creationId xmlns:a16="http://schemas.microsoft.com/office/drawing/2014/main" id="{2133B3F0-E0CA-4585-971F-C917451787B7}"/>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5602" name="Text Box 2">
            <a:extLst>
              <a:ext uri="{FF2B5EF4-FFF2-40B4-BE49-F238E27FC236}">
                <a16:creationId xmlns:a16="http://schemas.microsoft.com/office/drawing/2014/main" id="{0049766B-F8B8-4A8D-BA4D-C2E4432619F4}"/>
              </a:ext>
            </a:extLst>
          </p:cNvPr>
          <p:cNvSpPr txBox="1">
            <a:spLocks noChangeArrowheads="1"/>
          </p:cNvSpPr>
          <p:nvPr/>
        </p:nvSpPr>
        <p:spPr bwMode="auto">
          <a:xfrm>
            <a:off x="376238" y="206375"/>
            <a:ext cx="187483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4000" b="1">
                <a:solidFill>
                  <a:schemeClr val="bg1"/>
                </a:solidFill>
              </a:rPr>
              <a:t>Pedido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83844E6D-4D9C-4E0A-B563-C9971934CB04}"/>
              </a:ext>
            </a:extLst>
          </p:cNvPr>
          <p:cNvSpPr>
            <a:spLocks noGrp="1" noChangeArrowheads="1"/>
          </p:cNvSpPr>
          <p:nvPr>
            <p:ph type="title"/>
          </p:nvPr>
        </p:nvSpPr>
        <p:spPr>
          <a:xfrm>
            <a:off x="457200" y="635000"/>
            <a:ext cx="8229600" cy="6178550"/>
          </a:xfrm>
        </p:spPr>
        <p:txBody>
          <a:bodyPr/>
          <a:lstStyle/>
          <a:p>
            <a:r>
              <a:rPr lang="pt-BR" altLang="pt-BR" b="1">
                <a:latin typeface="Comic Sans MS" panose="030F0702030302020204" pitchFamily="66" charset="0"/>
              </a:rPr>
              <a:t>“Se desviares o pé de profanar o sábado e de cuidar dos teus próprios interesses no meu santo dia; mas se chamares ao Sábado deleitoso e santo dia do Senhor, digno de honra, e o honrares não seguindo os teus caminhos, não pretendendo fazer a tua própria vontade, nem falando palavras vãs,</a:t>
            </a:r>
            <a:endParaRPr lang="pt-BR" altLang="pt-BR">
              <a:latin typeface="Comic Sans MS" panose="030F0702030302020204" pitchFamily="66" charset="0"/>
            </a:endParaRPr>
          </a:p>
        </p:txBody>
      </p:sp>
      <p:sp>
        <p:nvSpPr>
          <p:cNvPr id="31748" name="Text Box 4">
            <a:extLst>
              <a:ext uri="{FF2B5EF4-FFF2-40B4-BE49-F238E27FC236}">
                <a16:creationId xmlns:a16="http://schemas.microsoft.com/office/drawing/2014/main" id="{2DC5D93E-2678-4E75-A965-9F34BE26CC0D}"/>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4578" name="Text Box 2">
            <a:extLst>
              <a:ext uri="{FF2B5EF4-FFF2-40B4-BE49-F238E27FC236}">
                <a16:creationId xmlns:a16="http://schemas.microsoft.com/office/drawing/2014/main" id="{323AFEB4-DB59-438E-98F5-A7E245BAD10E}"/>
              </a:ext>
            </a:extLst>
          </p:cNvPr>
          <p:cNvSpPr txBox="1">
            <a:spLocks noChangeArrowheads="1"/>
          </p:cNvSpPr>
          <p:nvPr/>
        </p:nvSpPr>
        <p:spPr bwMode="auto">
          <a:xfrm>
            <a:off x="6178550" y="5980113"/>
            <a:ext cx="28575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4400" b="1">
                <a:solidFill>
                  <a:schemeClr val="bg1"/>
                </a:solidFill>
              </a:rPr>
              <a:t>Promessa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91BB06D-E831-43A2-83CB-1E7D518B97F3}"/>
              </a:ext>
            </a:extLst>
          </p:cNvPr>
          <p:cNvSpPr>
            <a:spLocks noGrp="1" noChangeArrowheads="1"/>
          </p:cNvSpPr>
          <p:nvPr>
            <p:ph type="title"/>
          </p:nvPr>
        </p:nvSpPr>
        <p:spPr>
          <a:xfrm>
            <a:off x="457200" y="1557338"/>
            <a:ext cx="8229600" cy="4895850"/>
          </a:xfrm>
        </p:spPr>
        <p:txBody>
          <a:bodyPr/>
          <a:lstStyle/>
          <a:p>
            <a:r>
              <a:rPr lang="pt-BR" altLang="pt-BR" sz="4200" b="1">
                <a:latin typeface="Comic Sans MS" panose="030F0702030302020204" pitchFamily="66" charset="0"/>
              </a:rPr>
              <a:t>então, te deleitarás no Senhor. Eu te farei cavalgar sobre os altos da terra, e te sustentarei com a herança de Jacó, teu pai, porque a boca do Senhor o disse.” Isaías 58:13-14</a:t>
            </a:r>
            <a:endParaRPr lang="pt-BR" altLang="pt-BR" sz="4200">
              <a:latin typeface="Comic Sans MS" panose="030F0702030302020204" pitchFamily="66" charset="0"/>
            </a:endParaRPr>
          </a:p>
        </p:txBody>
      </p:sp>
      <p:sp>
        <p:nvSpPr>
          <p:cNvPr id="32772" name="Text Box 4">
            <a:extLst>
              <a:ext uri="{FF2B5EF4-FFF2-40B4-BE49-F238E27FC236}">
                <a16:creationId xmlns:a16="http://schemas.microsoft.com/office/drawing/2014/main" id="{DD9F9C1E-9B75-42BA-A4B1-920793EA5B6A}"/>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26CB7BCC-99FC-4368-B61C-89F3DDE5FC15}"/>
              </a:ext>
            </a:extLst>
          </p:cNvPr>
          <p:cNvSpPr>
            <a:spLocks noGrp="1" noChangeArrowheads="1"/>
          </p:cNvSpPr>
          <p:nvPr>
            <p:ph type="title"/>
          </p:nvPr>
        </p:nvSpPr>
        <p:spPr>
          <a:xfrm>
            <a:off x="457200" y="1484313"/>
            <a:ext cx="8229600" cy="5184775"/>
          </a:xfrm>
        </p:spPr>
        <p:txBody>
          <a:bodyPr/>
          <a:lstStyle/>
          <a:p>
            <a:r>
              <a:rPr lang="pt-BR" altLang="pt-BR" b="1"/>
              <a:t>Muito bem, durante os séculos que se sucederam, tudo foi preservado como na criação. </a:t>
            </a:r>
            <a:br>
              <a:rPr lang="pt-BR" altLang="pt-BR" b="1"/>
            </a:br>
            <a:r>
              <a:rPr lang="pt-BR" altLang="pt-BR" b="1"/>
              <a:t>As medidas, reeditadas por Moisés, foram escritas e dirigiram a vida do povo escolhido por Deus na terra, aquele que deveria ser a testemunha fiel do seu amor pelo homem. </a:t>
            </a:r>
          </a:p>
        </p:txBody>
      </p:sp>
      <p:sp>
        <p:nvSpPr>
          <p:cNvPr id="33796" name="Text Box 4">
            <a:extLst>
              <a:ext uri="{FF2B5EF4-FFF2-40B4-BE49-F238E27FC236}">
                <a16:creationId xmlns:a16="http://schemas.microsoft.com/office/drawing/2014/main" id="{E6EC29D1-FD0D-44E2-824B-7136299067BF}"/>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C12C860A-F33A-4274-A510-80616D9E0CDC}"/>
              </a:ext>
            </a:extLst>
          </p:cNvPr>
          <p:cNvSpPr>
            <a:spLocks noChangeArrowheads="1"/>
          </p:cNvSpPr>
          <p:nvPr/>
        </p:nvSpPr>
        <p:spPr bwMode="auto">
          <a:xfrm>
            <a:off x="250825" y="2420938"/>
            <a:ext cx="8569325" cy="1311275"/>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pt-BR" altLang="pt-BR" sz="4000" b="1">
                <a:solidFill>
                  <a:schemeClr val="bg1"/>
                </a:solidFill>
              </a:rPr>
              <a:t>Até que um dia, na plenitude dos tempos, veio Jesus, o Messias.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4A4AABA7-842F-483F-8F5A-B5908377B7D8}"/>
              </a:ext>
            </a:extLst>
          </p:cNvPr>
          <p:cNvSpPr>
            <a:spLocks noGrp="1" noChangeArrowheads="1"/>
          </p:cNvSpPr>
          <p:nvPr>
            <p:ph type="title"/>
          </p:nvPr>
        </p:nvSpPr>
        <p:spPr>
          <a:xfrm>
            <a:off x="457200" y="1484313"/>
            <a:ext cx="8229600" cy="5184775"/>
          </a:xfrm>
        </p:spPr>
        <p:txBody>
          <a:bodyPr/>
          <a:lstStyle/>
          <a:p>
            <a:pPr algn="r"/>
            <a:r>
              <a:rPr lang="pt-BR" altLang="pt-BR" sz="6200" b="1">
                <a:latin typeface="Comic Sans MS" panose="030F0702030302020204" pitchFamily="66" charset="0"/>
              </a:rPr>
              <a:t>“ E guardarão os meus sábados, e servirão de sinal entre mim e vós, diz o Senhor.”</a:t>
            </a:r>
            <a:r>
              <a:rPr lang="pt-BR" altLang="pt-BR" sz="6200" b="1"/>
              <a:t> Eze.20.20</a:t>
            </a:r>
          </a:p>
        </p:txBody>
      </p:sp>
      <p:sp>
        <p:nvSpPr>
          <p:cNvPr id="39939" name="Text Box 3">
            <a:extLst>
              <a:ext uri="{FF2B5EF4-FFF2-40B4-BE49-F238E27FC236}">
                <a16:creationId xmlns:a16="http://schemas.microsoft.com/office/drawing/2014/main" id="{B5852D5E-CA94-4370-83C6-57FB5670E9D1}"/>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D39A5BDF-88FE-4552-9F3C-CAC2FF2EDDEE}"/>
              </a:ext>
            </a:extLst>
          </p:cNvPr>
          <p:cNvSpPr txBox="1">
            <a:spLocks noChangeArrowheads="1"/>
          </p:cNvSpPr>
          <p:nvPr/>
        </p:nvSpPr>
        <p:spPr bwMode="auto">
          <a:xfrm>
            <a:off x="5651500" y="274638"/>
            <a:ext cx="33845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pt-BR" altLang="pt-BR" b="1">
                <a:solidFill>
                  <a:schemeClr val="bg1"/>
                </a:solidFill>
              </a:rPr>
              <a:t>Que tal ser selado por Ele?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C2D70C2-7E3B-4CA2-B55E-2627B95C8D54}"/>
              </a:ext>
            </a:extLst>
          </p:cNvPr>
          <p:cNvSpPr>
            <a:spLocks noGrp="1" noChangeArrowheads="1"/>
          </p:cNvSpPr>
          <p:nvPr>
            <p:ph type="title"/>
          </p:nvPr>
        </p:nvSpPr>
        <p:spPr>
          <a:xfrm>
            <a:off x="107950" y="0"/>
            <a:ext cx="8893175" cy="6858000"/>
          </a:xfrm>
        </p:spPr>
        <p:txBody>
          <a:bodyPr/>
          <a:lstStyle/>
          <a:p>
            <a:r>
              <a:rPr lang="pt-BR" altLang="pt-BR" sz="4000"/>
              <a:t>É estranho como as pessoas pensam… Vale o mandamento “</a:t>
            </a:r>
            <a:r>
              <a:rPr lang="pt-BR" altLang="pt-BR" sz="4000" b="1"/>
              <a:t>Não matarás</a:t>
            </a:r>
            <a:r>
              <a:rPr lang="pt-BR" altLang="pt-BR" sz="4000"/>
              <a:t>”, o “</a:t>
            </a:r>
            <a:r>
              <a:rPr lang="pt-BR" altLang="pt-BR" sz="4000" b="1"/>
              <a:t>amarás a Deus sobre todas as coisas</a:t>
            </a:r>
            <a:r>
              <a:rPr lang="pt-BR" altLang="pt-BR" sz="4000"/>
              <a:t>”, e até vale o “</a:t>
            </a:r>
            <a:r>
              <a:rPr lang="pt-BR" altLang="pt-BR" sz="4000" b="1"/>
              <a:t>não levantarás falso testemunho</a:t>
            </a:r>
            <a:r>
              <a:rPr lang="pt-BR" altLang="pt-BR" sz="4000"/>
              <a:t>”; mas o mandamento para “</a:t>
            </a:r>
            <a:r>
              <a:rPr lang="pt-BR" altLang="pt-BR" sz="4000" b="1"/>
              <a:t>guardar o sábado</a:t>
            </a:r>
            <a:r>
              <a:rPr lang="pt-BR" altLang="pt-BR" sz="4000"/>
              <a:t>”, este não vale. Agem como se o Sábado tivesse sido abolido, mudado, riscado, e cumprido. E os outros mandamentos? Não? Por que? </a:t>
            </a:r>
          </a:p>
        </p:txBody>
      </p:sp>
      <p:sp>
        <p:nvSpPr>
          <p:cNvPr id="11268" name="Text Box 4">
            <a:extLst>
              <a:ext uri="{FF2B5EF4-FFF2-40B4-BE49-F238E27FC236}">
                <a16:creationId xmlns:a16="http://schemas.microsoft.com/office/drawing/2014/main" id="{D09897E4-A762-45C6-BA0C-927B028194E5}"/>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2BE1CA1-86FB-43AF-A597-838C71C9C46B}"/>
              </a:ext>
            </a:extLst>
          </p:cNvPr>
          <p:cNvSpPr>
            <a:spLocks noGrp="1" noChangeArrowheads="1"/>
          </p:cNvSpPr>
          <p:nvPr>
            <p:ph type="title"/>
          </p:nvPr>
        </p:nvSpPr>
        <p:spPr>
          <a:xfrm>
            <a:off x="457200" y="1628775"/>
            <a:ext cx="8229600" cy="4752975"/>
          </a:xfrm>
        </p:spPr>
        <p:txBody>
          <a:bodyPr/>
          <a:lstStyle/>
          <a:p>
            <a:r>
              <a:rPr lang="pt-BR" altLang="pt-BR" sz="4200" b="1"/>
              <a:t>Antes de continuar, vamos reler os Dez mandamentos, com estão na Bíblia. Você pode ler Êxodo 20: 3-17 na sua Bíblia ou conferir, nas primeiras páginas deste livro a sua transcrição.</a:t>
            </a:r>
          </a:p>
        </p:txBody>
      </p:sp>
      <p:sp>
        <p:nvSpPr>
          <p:cNvPr id="12292" name="Text Box 4">
            <a:extLst>
              <a:ext uri="{FF2B5EF4-FFF2-40B4-BE49-F238E27FC236}">
                <a16:creationId xmlns:a16="http://schemas.microsoft.com/office/drawing/2014/main" id="{383572CC-46F9-454B-81C8-298001B74DD6}"/>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E4D9C9C2-594F-45C9-9BF8-BD3B41E1FE69}"/>
              </a:ext>
            </a:extLst>
          </p:cNvPr>
          <p:cNvSpPr txBox="1">
            <a:spLocks noChangeArrowheads="1"/>
          </p:cNvSpPr>
          <p:nvPr/>
        </p:nvSpPr>
        <p:spPr bwMode="auto">
          <a:xfrm>
            <a:off x="1330325" y="115888"/>
            <a:ext cx="6121400" cy="82391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4800" b="1">
                <a:solidFill>
                  <a:schemeClr val="bg1"/>
                </a:solidFill>
              </a:rPr>
              <a:t>Os 10 Mandamentos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D24F0235-D6B6-4ABA-9ECB-4B31CD61B39A}"/>
              </a:ext>
            </a:extLst>
          </p:cNvPr>
          <p:cNvSpPr>
            <a:spLocks noGrp="1" noChangeArrowheads="1"/>
          </p:cNvSpPr>
          <p:nvPr>
            <p:ph type="body" idx="1"/>
          </p:nvPr>
        </p:nvSpPr>
        <p:spPr>
          <a:xfrm>
            <a:off x="144463" y="1600200"/>
            <a:ext cx="8820150" cy="4852988"/>
          </a:xfrm>
        </p:spPr>
        <p:txBody>
          <a:bodyPr/>
          <a:lstStyle/>
          <a:p>
            <a:pPr marL="609600" indent="-609600">
              <a:buFont typeface="Wingdings" panose="05000000000000000000" pitchFamily="2" charset="2"/>
              <a:buAutoNum type="arabicPeriod"/>
            </a:pPr>
            <a:r>
              <a:rPr lang="pt-BR" altLang="pt-BR" sz="5400" b="1"/>
              <a:t>Não terás outros deuses</a:t>
            </a:r>
          </a:p>
          <a:p>
            <a:pPr marL="609600" indent="-609600">
              <a:buFont typeface="Wingdings" panose="05000000000000000000" pitchFamily="2" charset="2"/>
              <a:buAutoNum type="arabicPeriod"/>
            </a:pPr>
            <a:r>
              <a:rPr lang="pt-BR" altLang="pt-BR" sz="5400" b="1"/>
              <a:t>Não imagens</a:t>
            </a:r>
          </a:p>
          <a:p>
            <a:pPr marL="609600" indent="-609600">
              <a:buFont typeface="Wingdings" panose="05000000000000000000" pitchFamily="2" charset="2"/>
              <a:buAutoNum type="arabicPeriod"/>
            </a:pPr>
            <a:r>
              <a:rPr lang="pt-BR" altLang="pt-BR" sz="5400" b="1"/>
              <a:t>Não ser irreverente</a:t>
            </a:r>
          </a:p>
          <a:p>
            <a:pPr marL="609600" indent="-609600">
              <a:buFont typeface="Wingdings" panose="05000000000000000000" pitchFamily="2" charset="2"/>
              <a:buAutoNum type="arabicPeriod"/>
            </a:pPr>
            <a:r>
              <a:rPr lang="pt-BR" altLang="pt-BR" sz="5400" b="1"/>
              <a:t>Lembra-te do sábado</a:t>
            </a:r>
          </a:p>
          <a:p>
            <a:pPr marL="609600" indent="-609600">
              <a:buFont typeface="Wingdings" panose="05000000000000000000" pitchFamily="2" charset="2"/>
              <a:buAutoNum type="arabicPeriod"/>
            </a:pPr>
            <a:r>
              <a:rPr lang="pt-BR" altLang="pt-BR" sz="5400" b="1"/>
              <a:t>Honrar os pais</a:t>
            </a:r>
          </a:p>
        </p:txBody>
      </p:sp>
      <p:sp>
        <p:nvSpPr>
          <p:cNvPr id="34820" name="Text Box 4">
            <a:extLst>
              <a:ext uri="{FF2B5EF4-FFF2-40B4-BE49-F238E27FC236}">
                <a16:creationId xmlns:a16="http://schemas.microsoft.com/office/drawing/2014/main" id="{704B2805-E12E-4D06-BB94-364D5BC75943}"/>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a:extLst>
              <a:ext uri="{FF2B5EF4-FFF2-40B4-BE49-F238E27FC236}">
                <a16:creationId xmlns:a16="http://schemas.microsoft.com/office/drawing/2014/main" id="{ACFC22D0-92D7-4082-8DBF-79586B2A890F}"/>
              </a:ext>
            </a:extLst>
          </p:cNvPr>
          <p:cNvSpPr>
            <a:spLocks noGrp="1" noChangeArrowheads="1"/>
          </p:cNvSpPr>
          <p:nvPr>
            <p:ph type="body" idx="1"/>
          </p:nvPr>
        </p:nvSpPr>
        <p:spPr>
          <a:xfrm>
            <a:off x="457200" y="1600200"/>
            <a:ext cx="8229600" cy="4997450"/>
          </a:xfrm>
        </p:spPr>
        <p:txBody>
          <a:bodyPr/>
          <a:lstStyle/>
          <a:p>
            <a:pPr marL="609600" indent="-609600">
              <a:buFont typeface="Wingdings" panose="05000000000000000000" pitchFamily="2" charset="2"/>
              <a:buAutoNum type="arabicPeriod" startAt="6"/>
            </a:pPr>
            <a:r>
              <a:rPr lang="pt-BR" altLang="pt-BR" sz="5400" b="1"/>
              <a:t>Não matarás</a:t>
            </a:r>
          </a:p>
          <a:p>
            <a:pPr marL="609600" indent="-609600">
              <a:buFont typeface="Wingdings" panose="05000000000000000000" pitchFamily="2" charset="2"/>
              <a:buAutoNum type="arabicPeriod" startAt="6"/>
            </a:pPr>
            <a:r>
              <a:rPr lang="pt-BR" altLang="pt-BR" sz="5400" b="1"/>
              <a:t>Não adulterarás</a:t>
            </a:r>
          </a:p>
          <a:p>
            <a:pPr marL="609600" indent="-609600">
              <a:buFont typeface="Wingdings" panose="05000000000000000000" pitchFamily="2" charset="2"/>
              <a:buAutoNum type="arabicPeriod" startAt="6"/>
            </a:pPr>
            <a:r>
              <a:rPr lang="pt-BR" altLang="pt-BR" sz="5400" b="1"/>
              <a:t>Não roubarás</a:t>
            </a:r>
          </a:p>
          <a:p>
            <a:pPr marL="609600" indent="-609600">
              <a:buFont typeface="Wingdings" panose="05000000000000000000" pitchFamily="2" charset="2"/>
              <a:buAutoNum type="arabicPeriod" startAt="6"/>
            </a:pPr>
            <a:r>
              <a:rPr lang="pt-BR" altLang="pt-BR" sz="5400" b="1"/>
              <a:t>Não caluniarás</a:t>
            </a:r>
          </a:p>
          <a:p>
            <a:pPr marL="609600" indent="-609600">
              <a:buFont typeface="Wingdings" panose="05000000000000000000" pitchFamily="2" charset="2"/>
              <a:buAutoNum type="arabicPeriod" startAt="6"/>
            </a:pPr>
            <a:r>
              <a:rPr lang="pt-BR" altLang="pt-BR" sz="5400" b="1"/>
              <a:t>Não cobiçarás</a:t>
            </a:r>
          </a:p>
        </p:txBody>
      </p:sp>
      <p:sp>
        <p:nvSpPr>
          <p:cNvPr id="35844" name="Text Box 4">
            <a:extLst>
              <a:ext uri="{FF2B5EF4-FFF2-40B4-BE49-F238E27FC236}">
                <a16:creationId xmlns:a16="http://schemas.microsoft.com/office/drawing/2014/main" id="{647A1170-8C01-4F98-AE62-85DC204C3AB5}"/>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endParaRPr lang="pt-BR" altLang="pt-BR" sz="1800"/>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6" name="Rectangle 4">
            <a:extLst>
              <a:ext uri="{FF2B5EF4-FFF2-40B4-BE49-F238E27FC236}">
                <a16:creationId xmlns:a16="http://schemas.microsoft.com/office/drawing/2014/main" id="{D18CC905-7F7E-4814-BBC5-8D955FF673E1}"/>
              </a:ext>
            </a:extLst>
          </p:cNvPr>
          <p:cNvSpPr>
            <a:spLocks noChangeArrowheads="1"/>
          </p:cNvSpPr>
          <p:nvPr/>
        </p:nvSpPr>
        <p:spPr bwMode="auto">
          <a:xfrm>
            <a:off x="3276600" y="206375"/>
            <a:ext cx="58007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pt-BR" altLang="pt-BR" sz="4000" b="1">
                <a:solidFill>
                  <a:schemeClr val="bg1"/>
                </a:solidFill>
              </a:rPr>
              <a:t>O Quarto Mandamento</a:t>
            </a:r>
            <a:r>
              <a:rPr lang="pt-BR" altLang="pt-BR" sz="4000">
                <a:solidFill>
                  <a:schemeClr val="bg1"/>
                </a:solidFill>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F50B267-34D5-4557-B1B1-C2388047B1AF}"/>
              </a:ext>
            </a:extLst>
          </p:cNvPr>
          <p:cNvSpPr>
            <a:spLocks noChangeArrowheads="1"/>
          </p:cNvSpPr>
          <p:nvPr/>
        </p:nvSpPr>
        <p:spPr bwMode="auto">
          <a:xfrm>
            <a:off x="207963" y="920750"/>
            <a:ext cx="8756650" cy="5026025"/>
          </a:xfrm>
          <a:prstGeom prst="rect">
            <a:avLst/>
          </a:prstGeom>
          <a:solidFill>
            <a:srgbClr val="000000">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pt-BR" altLang="pt-BR" sz="5400" b="1">
                <a:solidFill>
                  <a:schemeClr val="bg1"/>
                </a:solidFill>
              </a:rPr>
              <a:t>Qual é a origem do sábado, sua importância, seu objetivo e, afinal, por que ele não é obedecido hoje em dia pela maioria dos cristãos? </a:t>
            </a:r>
          </a:p>
        </p:txBody>
      </p:sp>
    </p:spTree>
  </p:cSld>
  <p:clrMapOvr>
    <a:masterClrMapping/>
  </p:clrMapOvr>
</p:sld>
</file>

<file path=ppt/theme/theme1.xml><?xml version="1.0" encoding="utf-8"?>
<a:theme xmlns:a="http://schemas.openxmlformats.org/drawingml/2006/main" name="Marca d'água">
  <a:themeElements>
    <a:clrScheme name="Marca d'água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Marca d'ág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arca d'água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Marca d'água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Marca d'água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Marca d'água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Marca d'água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Marca d'água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Marca d'água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Marca d'água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Marca d'água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sign padrão 13">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10.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11.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12.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13.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14.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15.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16.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17.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18.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2.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3.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4.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5.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6.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7.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8.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ppt/theme/themeOverride9.xml><?xml version="1.0" encoding="utf-8"?>
<a:themeOverride xmlns:a="http://schemas.openxmlformats.org/drawingml/2006/main">
  <a:clrScheme name="Marca d'água 10">
    <a:dk1>
      <a:srgbClr val="000000"/>
    </a:dk1>
    <a:lt1>
      <a:srgbClr val="FFFFFF"/>
    </a:lt1>
    <a:dk2>
      <a:srgbClr val="000000"/>
    </a:dk2>
    <a:lt2>
      <a:srgbClr val="808080"/>
    </a:lt2>
    <a:accent1>
      <a:srgbClr val="CCCCFF"/>
    </a:accent1>
    <a:accent2>
      <a:srgbClr val="CC0000"/>
    </a:accent2>
    <a:accent3>
      <a:srgbClr val="FFFFFF"/>
    </a:accent3>
    <a:accent4>
      <a:srgbClr val="000000"/>
    </a:accent4>
    <a:accent5>
      <a:srgbClr val="E2E2FF"/>
    </a:accent5>
    <a:accent6>
      <a:srgbClr val="B90000"/>
    </a:accent6>
    <a:hlink>
      <a:srgbClr val="6767FF"/>
    </a:hlink>
    <a:folHlink>
      <a:srgbClr val="9933FF"/>
    </a:folHlink>
  </a:clrScheme>
</a:themeOverride>
</file>

<file path=docProps/app.xml><?xml version="1.0" encoding="utf-8"?>
<Properties xmlns="http://schemas.openxmlformats.org/officeDocument/2006/extended-properties" xmlns:vt="http://schemas.openxmlformats.org/officeDocument/2006/docPropsVTypes">
  <Template>Watermark</Template>
  <TotalTime>52</TotalTime>
  <Words>803</Words>
  <Application>Microsoft Office PowerPoint</Application>
  <PresentationFormat>Apresentação na tela (4:3)</PresentationFormat>
  <Paragraphs>56</Paragraphs>
  <Slides>27</Slides>
  <Notes>0</Notes>
  <HiddenSlides>0</HiddenSlides>
  <MMClips>0</MMClips>
  <ScaleCrop>false</ScaleCrop>
  <HeadingPairs>
    <vt:vector size="6" baseType="variant">
      <vt:variant>
        <vt:lpstr>Fontes usadas</vt:lpstr>
      </vt:variant>
      <vt:variant>
        <vt:i4>6</vt:i4>
      </vt:variant>
      <vt:variant>
        <vt:lpstr>Tema</vt:lpstr>
      </vt:variant>
      <vt:variant>
        <vt:i4>2</vt:i4>
      </vt:variant>
      <vt:variant>
        <vt:lpstr>Títulos de slides</vt:lpstr>
      </vt:variant>
      <vt:variant>
        <vt:i4>27</vt:i4>
      </vt:variant>
    </vt:vector>
  </HeadingPairs>
  <TitlesOfParts>
    <vt:vector size="35" baseType="lpstr">
      <vt:lpstr>Arial</vt:lpstr>
      <vt:lpstr>Times New Roman</vt:lpstr>
      <vt:lpstr>Wingdings</vt:lpstr>
      <vt:lpstr>Georgia</vt:lpstr>
      <vt:lpstr>Forte</vt:lpstr>
      <vt:lpstr>Comic Sans MS</vt:lpstr>
      <vt:lpstr>Marca d'água</vt:lpstr>
      <vt:lpstr>Design padrão</vt:lpstr>
      <vt:lpstr>Sábado o Selo de Deus</vt:lpstr>
      <vt:lpstr>É estranho que hoje, as pessoas aceitem os Dez mandamentos como sendo apenas nove.  Uma religião foi mais longe e transformou os dez em oito, sumindo com o segundo e mudando o quarto, duplicando o décimo. </vt:lpstr>
      <vt:lpstr>É estranho como as pessoas pensam… Vale o mandamento “Não matarás”, o “amarás a Deus sobre todas as coisas”, e até vale o “não levantarás falso testemunho”; mas o mandamento para “guardar o sábado”, este não vale. Agem como se o Sábado tivesse sido abolido, mudado, riscado, e cumprido. E os outros mandamentos? Não? Por que? </vt:lpstr>
      <vt:lpstr>Antes de continuar, vamos reler os Dez mandamentos, com estão na Bíblia. Você pode ler Êxodo 20: 3-17 na sua Bíblia ou conferir, nas primeiras páginas deste livro a sua transcrição.</vt:lpstr>
      <vt:lpstr>Apresentação do PowerPoint</vt:lpstr>
      <vt:lpstr>Apresentação do PowerPoint</vt:lpstr>
      <vt:lpstr>Apresentação do PowerPoint</vt:lpstr>
      <vt:lpstr>Apresentação do PowerPoint</vt:lpstr>
      <vt:lpstr>Apresentação do PowerPoint</vt:lpstr>
      <vt:lpstr>Apresentação do PowerPoint</vt:lpstr>
      <vt:lpstr>Junto com o “pacote” dado por Deus, veio o Sábado de descanso, criado por Ele para que, depois de seis dias de trabalho, o homem pudesse parar e se lembrar de que tudo o que ele tem vem de Deus, nosso Criador. </vt:lpstr>
      <vt:lpstr>Apresentação do PowerPoint</vt:lpstr>
      <vt:lpstr>Leia o que Jesus disse: “ O Sábado foi estabelecido por causa do homem, e não o homem por causa do Sábado.” Marcos 2:27</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“Se desviares o pé de profanar o sábado e de cuidar dos teus próprios interesses no meu santo dia; mas se chamares ao Sábado deleitoso e santo dia do Senhor, digno de honra, e o honrares não seguindo os teus caminhos, não pretendendo fazer a tua própria vontade, nem falando palavras vãs,</vt:lpstr>
      <vt:lpstr>Apresentação do PowerPoint</vt:lpstr>
      <vt:lpstr>então, te deleitarás no Senhor. Eu te farei cavalgar sobre os altos da terra, e te sustentarei com a herança de Jacó, teu pai, porque a boca do Senhor o disse.” Isaías 58:13-14</vt:lpstr>
      <vt:lpstr>Muito bem, durante os séculos que se sucederam, tudo foi preservado como na criação.  As medidas, reeditadas por Moisés, foram escritas e dirigiram a vida do povo escolhido por Deus na terra, aquele que deveria ser a testemunha fiel do seu amor pelo homem. </vt:lpstr>
      <vt:lpstr>Apresentação do PowerPoint</vt:lpstr>
      <vt:lpstr>“ E guardarão os meus sábados, e servirão de sinal entre mim e vós, diz o Senhor.” Eze.20.20</vt:lpstr>
      <vt:lpstr>Apresentação do PowerPoint</vt:lpstr>
    </vt:vector>
  </TitlesOfParts>
  <Company>mac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SÁBADO SELO DE DEUS</dc:title>
  <dc:subject>SERMÕES</dc:subject>
  <dc:creator>Pr. MARCELO AUGUSTO DE CARVALHO</dc:creator>
  <cp:keywords>15122005</cp:keywords>
  <cp:lastModifiedBy>Pr. Marcelo Carvalho</cp:lastModifiedBy>
  <cp:revision>12122009</cp:revision>
  <dcterms:created xsi:type="dcterms:W3CDTF">2005-12-14T20:14:28Z</dcterms:created>
  <dcterms:modified xsi:type="dcterms:W3CDTF">2019-11-22T10:05:12Z</dcterms:modified>
</cp:coreProperties>
</file>