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theme/themeOverride29.xml" ContentType="application/vnd.openxmlformats-officedocument.themeOverride+xml"/>
  <Override PartName="/ppt/theme/themeOverride30.xml" ContentType="application/vnd.openxmlformats-officedocument.themeOverride+xml"/>
  <Override PartName="/ppt/theme/themeOverride31.xml" ContentType="application/vnd.openxmlformats-officedocument.themeOverride+xml"/>
  <Override PartName="/ppt/theme/themeOverride32.xml" ContentType="application/vnd.openxmlformats-officedocument.themeOverride+xml"/>
  <Override PartName="/ppt/theme/themeOverride33.xml" ContentType="application/vnd.openxmlformats-officedocument.themeOverride+xml"/>
  <Override PartName="/ppt/theme/themeOverride34.xml" ContentType="application/vnd.openxmlformats-officedocument.themeOverride+xml"/>
  <Override PartName="/ppt/theme/themeOverride35.xml" ContentType="application/vnd.openxmlformats-officedocument.themeOverride+xml"/>
  <Override PartName="/ppt/theme/themeOverride36.xml" ContentType="application/vnd.openxmlformats-officedocument.themeOverride+xml"/>
  <Override PartName="/ppt/theme/themeOverride37.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1" r:id="rId2"/>
    <p:sldMasterId id="2147483652" r:id="rId3"/>
  </p:sldMasterIdLst>
  <p:sldIdLst>
    <p:sldId id="286" r:id="rId4"/>
    <p:sldId id="256" r:id="rId5"/>
    <p:sldId id="287" r:id="rId6"/>
    <p:sldId id="288" r:id="rId7"/>
    <p:sldId id="257" r:id="rId8"/>
    <p:sldId id="258" r:id="rId9"/>
    <p:sldId id="259" r:id="rId10"/>
    <p:sldId id="260" r:id="rId11"/>
    <p:sldId id="261" r:id="rId12"/>
    <p:sldId id="262" r:id="rId13"/>
    <p:sldId id="289" r:id="rId14"/>
    <p:sldId id="290" r:id="rId15"/>
    <p:sldId id="291" r:id="rId16"/>
    <p:sldId id="264" r:id="rId17"/>
    <p:sldId id="293" r:id="rId18"/>
    <p:sldId id="292" r:id="rId19"/>
    <p:sldId id="265" r:id="rId20"/>
    <p:sldId id="294" r:id="rId21"/>
    <p:sldId id="266" r:id="rId22"/>
    <p:sldId id="267" r:id="rId23"/>
    <p:sldId id="268" r:id="rId24"/>
    <p:sldId id="269" r:id="rId25"/>
    <p:sldId id="295" r:id="rId26"/>
    <p:sldId id="270" r:id="rId27"/>
    <p:sldId id="296" r:id="rId28"/>
    <p:sldId id="271" r:id="rId29"/>
    <p:sldId id="297" r:id="rId30"/>
    <p:sldId id="272" r:id="rId31"/>
    <p:sldId id="273" r:id="rId32"/>
    <p:sldId id="274" r:id="rId33"/>
    <p:sldId id="275" r:id="rId34"/>
    <p:sldId id="298" r:id="rId35"/>
    <p:sldId id="276" r:id="rId36"/>
    <p:sldId id="277" r:id="rId37"/>
    <p:sldId id="278" r:id="rId38"/>
    <p:sldId id="299" r:id="rId39"/>
    <p:sldId id="279" r:id="rId40"/>
    <p:sldId id="300" r:id="rId41"/>
    <p:sldId id="280" r:id="rId42"/>
    <p:sldId id="281" r:id="rId43"/>
    <p:sldId id="282" r:id="rId44"/>
    <p:sldId id="283" r:id="rId45"/>
    <p:sldId id="285" r:id="rId46"/>
  </p:sldIdLst>
  <p:sldSz cx="9144000" cy="6858000" type="screen4x3"/>
  <p:notesSz cx="6858000" cy="9144000"/>
  <p:defaultTextStyle>
    <a:defPPr>
      <a:defRPr lang="pt-BR"/>
    </a:defPPr>
    <a:lvl1pPr algn="ctr"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ctr"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ctr"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ctr"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ctr"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0" Type="http://schemas.openxmlformats.org/officeDocument/2006/relationships/slide" Target="slides/slide17.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36866" name="Group 2">
            <a:extLst>
              <a:ext uri="{FF2B5EF4-FFF2-40B4-BE49-F238E27FC236}">
                <a16:creationId xmlns:a16="http://schemas.microsoft.com/office/drawing/2014/main" id="{56D48677-1693-423B-9616-D104DA1FDBE4}"/>
              </a:ext>
            </a:extLst>
          </p:cNvPr>
          <p:cNvGrpSpPr>
            <a:grpSpLocks/>
          </p:cNvGrpSpPr>
          <p:nvPr/>
        </p:nvGrpSpPr>
        <p:grpSpPr bwMode="auto">
          <a:xfrm>
            <a:off x="1658938" y="1600200"/>
            <a:ext cx="6837362" cy="3200400"/>
            <a:chOff x="1045" y="1008"/>
            <a:chExt cx="4307" cy="2016"/>
          </a:xfrm>
        </p:grpSpPr>
        <p:sp>
          <p:nvSpPr>
            <p:cNvPr id="36867" name="Oval 3">
              <a:extLst>
                <a:ext uri="{FF2B5EF4-FFF2-40B4-BE49-F238E27FC236}">
                  <a16:creationId xmlns:a16="http://schemas.microsoft.com/office/drawing/2014/main" id="{F788061E-F42B-44B3-BD71-A9FFAB35118B}"/>
                </a:ext>
              </a:extLst>
            </p:cNvPr>
            <p:cNvSpPr>
              <a:spLocks noChangeArrowheads="1"/>
            </p:cNvSpPr>
            <p:nvPr/>
          </p:nvSpPr>
          <p:spPr bwMode="hidden">
            <a:xfrm flipH="1">
              <a:off x="4392" y="1008"/>
              <a:ext cx="960" cy="96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pt-BR" altLang="pt-BR" sz="2400">
                <a:latin typeface="Times New Roman" panose="02020603050405020304" pitchFamily="18" charset="0"/>
              </a:endParaRPr>
            </a:p>
          </p:txBody>
        </p:sp>
        <p:sp>
          <p:nvSpPr>
            <p:cNvPr id="36868" name="Oval 4">
              <a:extLst>
                <a:ext uri="{FF2B5EF4-FFF2-40B4-BE49-F238E27FC236}">
                  <a16:creationId xmlns:a16="http://schemas.microsoft.com/office/drawing/2014/main" id="{D7E21434-0071-4CAC-BB17-8EA729C9A2BC}"/>
                </a:ext>
              </a:extLst>
            </p:cNvPr>
            <p:cNvSpPr>
              <a:spLocks noChangeArrowheads="1"/>
            </p:cNvSpPr>
            <p:nvPr/>
          </p:nvSpPr>
          <p:spPr bwMode="hidden">
            <a:xfrm flipH="1">
              <a:off x="3264" y="1008"/>
              <a:ext cx="960" cy="960"/>
            </a:xfrm>
            <a:prstGeom prst="ellipse">
              <a:avLst/>
            </a:prstGeom>
            <a:solidFill>
              <a:schemeClr val="accent2"/>
            </a:soli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pt-BR" altLang="pt-BR" sz="2400">
                <a:latin typeface="Times New Roman" panose="02020603050405020304" pitchFamily="18" charset="0"/>
              </a:endParaRPr>
            </a:p>
          </p:txBody>
        </p:sp>
        <p:sp>
          <p:nvSpPr>
            <p:cNvPr id="36869" name="Oval 5">
              <a:extLst>
                <a:ext uri="{FF2B5EF4-FFF2-40B4-BE49-F238E27FC236}">
                  <a16:creationId xmlns:a16="http://schemas.microsoft.com/office/drawing/2014/main" id="{BB37DA64-0474-437D-BA7C-7D7E3688ED8F}"/>
                </a:ext>
              </a:extLst>
            </p:cNvPr>
            <p:cNvSpPr>
              <a:spLocks noChangeArrowheads="1"/>
            </p:cNvSpPr>
            <p:nvPr/>
          </p:nvSpPr>
          <p:spPr bwMode="hidden">
            <a:xfrm flipH="1">
              <a:off x="2136" y="1008"/>
              <a:ext cx="960" cy="960"/>
            </a:xfrm>
            <a:prstGeom prst="ellipse">
              <a:avLst/>
            </a:prstGeom>
            <a:noFill/>
            <a:ln w="28575">
              <a:solidFill>
                <a:schemeClr val="accent2"/>
              </a:solidFill>
              <a:round/>
              <a:headEnd/>
              <a:tailEnd/>
            </a:ln>
            <a:effectLst/>
            <a:extLst>
              <a:ext uri="{909E8E84-426E-40DD-AFC4-6F175D3DCCD1}">
                <a14:hiddenFill xmlns:a14="http://schemas.microsoft.com/office/drawing/2010/main">
                  <a:solidFill>
                    <a:srgbClr val="E0E0F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pt-BR" altLang="pt-BR" sz="2400">
                <a:latin typeface="Times New Roman" panose="02020603050405020304" pitchFamily="18" charset="0"/>
              </a:endParaRPr>
            </a:p>
          </p:txBody>
        </p:sp>
        <p:sp>
          <p:nvSpPr>
            <p:cNvPr id="36870" name="Oval 6">
              <a:extLst>
                <a:ext uri="{FF2B5EF4-FFF2-40B4-BE49-F238E27FC236}">
                  <a16:creationId xmlns:a16="http://schemas.microsoft.com/office/drawing/2014/main" id="{462F203F-5E5E-4B30-A820-68F5DFC0AD8F}"/>
                </a:ext>
              </a:extLst>
            </p:cNvPr>
            <p:cNvSpPr>
              <a:spLocks noChangeArrowheads="1"/>
            </p:cNvSpPr>
            <p:nvPr/>
          </p:nvSpPr>
          <p:spPr bwMode="hidden">
            <a:xfrm flipH="1">
              <a:off x="2136" y="2064"/>
              <a:ext cx="960" cy="960"/>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pt-BR" altLang="pt-BR" sz="2400">
                <a:latin typeface="Times New Roman" panose="02020603050405020304" pitchFamily="18" charset="0"/>
              </a:endParaRPr>
            </a:p>
          </p:txBody>
        </p:sp>
        <p:sp>
          <p:nvSpPr>
            <p:cNvPr id="36871" name="Oval 7">
              <a:extLst>
                <a:ext uri="{FF2B5EF4-FFF2-40B4-BE49-F238E27FC236}">
                  <a16:creationId xmlns:a16="http://schemas.microsoft.com/office/drawing/2014/main" id="{CCA805A7-8E41-4F9A-9226-E5A427818DAD}"/>
                </a:ext>
              </a:extLst>
            </p:cNvPr>
            <p:cNvSpPr>
              <a:spLocks noChangeArrowheads="1"/>
            </p:cNvSpPr>
            <p:nvPr/>
          </p:nvSpPr>
          <p:spPr bwMode="hidden">
            <a:xfrm flipH="1">
              <a:off x="1045" y="2064"/>
              <a:ext cx="960" cy="960"/>
            </a:xfrm>
            <a:prstGeom prst="ellipse">
              <a:avLst/>
            </a:prstGeom>
            <a:solidFill>
              <a:schemeClr val="accent2"/>
            </a:soli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pt-BR" altLang="pt-BR" sz="2400">
                <a:latin typeface="Times New Roman" panose="02020603050405020304" pitchFamily="18" charset="0"/>
              </a:endParaRPr>
            </a:p>
          </p:txBody>
        </p:sp>
        <p:sp>
          <p:nvSpPr>
            <p:cNvPr id="36872" name="Oval 8">
              <a:extLst>
                <a:ext uri="{FF2B5EF4-FFF2-40B4-BE49-F238E27FC236}">
                  <a16:creationId xmlns:a16="http://schemas.microsoft.com/office/drawing/2014/main" id="{81B85028-DB00-4467-ACCC-CAEC8E7BD7E2}"/>
                </a:ext>
              </a:extLst>
            </p:cNvPr>
            <p:cNvSpPr>
              <a:spLocks noChangeArrowheads="1"/>
            </p:cNvSpPr>
            <p:nvPr/>
          </p:nvSpPr>
          <p:spPr bwMode="hidden">
            <a:xfrm flipH="1">
              <a:off x="4392" y="2064"/>
              <a:ext cx="960" cy="960"/>
            </a:xfrm>
            <a:prstGeom prst="ellipse">
              <a:avLst/>
            </a:prstGeom>
            <a:noFill/>
            <a:ln w="28575">
              <a:solidFill>
                <a:schemeClr val="accent2"/>
              </a:solidFill>
              <a:round/>
              <a:headEnd/>
              <a:tailEnd/>
            </a:ln>
            <a:effectLst/>
            <a:extLst>
              <a:ext uri="{909E8E84-426E-40DD-AFC4-6F175D3DCCD1}">
                <a14:hiddenFill xmlns:a14="http://schemas.microsoft.com/office/drawing/2010/main">
                  <a:solidFill>
                    <a:srgbClr val="E0E0F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pt-BR" altLang="pt-BR" sz="2400">
                <a:latin typeface="Times New Roman" panose="02020603050405020304" pitchFamily="18" charset="0"/>
              </a:endParaRPr>
            </a:p>
          </p:txBody>
        </p:sp>
      </p:grpSp>
      <p:sp>
        <p:nvSpPr>
          <p:cNvPr id="36873" name="Rectangle 9">
            <a:extLst>
              <a:ext uri="{FF2B5EF4-FFF2-40B4-BE49-F238E27FC236}">
                <a16:creationId xmlns:a16="http://schemas.microsoft.com/office/drawing/2014/main" id="{150FAC69-A10E-40FB-8D1B-887022FC7607}"/>
              </a:ext>
            </a:extLst>
          </p:cNvPr>
          <p:cNvSpPr>
            <a:spLocks noGrp="1" noChangeArrowheads="1"/>
          </p:cNvSpPr>
          <p:nvPr>
            <p:ph type="dt" sz="half" idx="2"/>
          </p:nvPr>
        </p:nvSpPr>
        <p:spPr/>
        <p:txBody>
          <a:bodyPr/>
          <a:lstStyle>
            <a:lvl1pPr>
              <a:defRPr/>
            </a:lvl1pPr>
          </a:lstStyle>
          <a:p>
            <a:endParaRPr lang="pt-BR" altLang="pt-BR"/>
          </a:p>
        </p:txBody>
      </p:sp>
      <p:sp>
        <p:nvSpPr>
          <p:cNvPr id="36874" name="Rectangle 10">
            <a:extLst>
              <a:ext uri="{FF2B5EF4-FFF2-40B4-BE49-F238E27FC236}">
                <a16:creationId xmlns:a16="http://schemas.microsoft.com/office/drawing/2014/main" id="{55E4327E-27CF-4688-A884-B178E9FEEF6E}"/>
              </a:ext>
            </a:extLst>
          </p:cNvPr>
          <p:cNvSpPr>
            <a:spLocks noGrp="1" noChangeArrowheads="1"/>
          </p:cNvSpPr>
          <p:nvPr>
            <p:ph type="ftr" sz="quarter" idx="3"/>
          </p:nvPr>
        </p:nvSpPr>
        <p:spPr/>
        <p:txBody>
          <a:bodyPr/>
          <a:lstStyle>
            <a:lvl1pPr>
              <a:defRPr/>
            </a:lvl1pPr>
          </a:lstStyle>
          <a:p>
            <a:endParaRPr lang="pt-BR" altLang="pt-BR"/>
          </a:p>
        </p:txBody>
      </p:sp>
      <p:sp>
        <p:nvSpPr>
          <p:cNvPr id="36875" name="Rectangle 11">
            <a:extLst>
              <a:ext uri="{FF2B5EF4-FFF2-40B4-BE49-F238E27FC236}">
                <a16:creationId xmlns:a16="http://schemas.microsoft.com/office/drawing/2014/main" id="{C3339E2D-CA76-4E22-B5F1-4AA2145F8716}"/>
              </a:ext>
            </a:extLst>
          </p:cNvPr>
          <p:cNvSpPr>
            <a:spLocks noGrp="1" noChangeArrowheads="1"/>
          </p:cNvSpPr>
          <p:nvPr>
            <p:ph type="sldNum" sz="quarter" idx="4"/>
          </p:nvPr>
        </p:nvSpPr>
        <p:spPr/>
        <p:txBody>
          <a:bodyPr/>
          <a:lstStyle>
            <a:lvl1pPr>
              <a:defRPr/>
            </a:lvl1pPr>
          </a:lstStyle>
          <a:p>
            <a:fld id="{3880C27B-AE1F-4F27-9424-6BD69C7CFBBD}" type="slidenum">
              <a:rPr lang="pt-BR" altLang="pt-BR"/>
              <a:pPr/>
              <a:t>‹nº›</a:t>
            </a:fld>
            <a:endParaRPr lang="pt-BR" altLang="pt-BR"/>
          </a:p>
        </p:txBody>
      </p:sp>
      <p:sp>
        <p:nvSpPr>
          <p:cNvPr id="36876" name="Rectangle 12">
            <a:extLst>
              <a:ext uri="{FF2B5EF4-FFF2-40B4-BE49-F238E27FC236}">
                <a16:creationId xmlns:a16="http://schemas.microsoft.com/office/drawing/2014/main" id="{E0D64E71-CFF0-40A5-B3C9-E52A31E72D41}"/>
              </a:ext>
            </a:extLst>
          </p:cNvPr>
          <p:cNvSpPr>
            <a:spLocks noGrp="1" noChangeArrowheads="1"/>
          </p:cNvSpPr>
          <p:nvPr>
            <p:ph type="ctrTitle"/>
          </p:nvPr>
        </p:nvSpPr>
        <p:spPr>
          <a:xfrm>
            <a:off x="685800" y="1219200"/>
            <a:ext cx="7772400" cy="1933575"/>
          </a:xfrm>
        </p:spPr>
        <p:txBody>
          <a:bodyPr anchor="b"/>
          <a:lstStyle>
            <a:lvl1pPr algn="r">
              <a:defRPr sz="4400"/>
            </a:lvl1pPr>
          </a:lstStyle>
          <a:p>
            <a:pPr lvl="0"/>
            <a:r>
              <a:rPr lang="pt-BR" altLang="pt-BR" noProof="0"/>
              <a:t>Clique para editar o estilo do título mestre</a:t>
            </a:r>
          </a:p>
        </p:txBody>
      </p:sp>
      <p:sp>
        <p:nvSpPr>
          <p:cNvPr id="36877" name="Rectangle 13">
            <a:extLst>
              <a:ext uri="{FF2B5EF4-FFF2-40B4-BE49-F238E27FC236}">
                <a16:creationId xmlns:a16="http://schemas.microsoft.com/office/drawing/2014/main" id="{ACD40B45-5C24-4BC5-914B-79D5DF6D83D6}"/>
              </a:ext>
            </a:extLst>
          </p:cNvPr>
          <p:cNvSpPr>
            <a:spLocks noGrp="1" noChangeArrowheads="1"/>
          </p:cNvSpPr>
          <p:nvPr>
            <p:ph type="subTitle" idx="1"/>
          </p:nvPr>
        </p:nvSpPr>
        <p:spPr>
          <a:xfrm>
            <a:off x="2057400" y="3505200"/>
            <a:ext cx="6400800" cy="1752600"/>
          </a:xfrm>
        </p:spPr>
        <p:txBody>
          <a:bodyPr/>
          <a:lstStyle>
            <a:lvl1pPr marL="0" indent="0" algn="r">
              <a:buFont typeface="Wingdings" panose="05000000000000000000" pitchFamily="2" charset="2"/>
              <a:buNone/>
              <a:defRPr/>
            </a:lvl1pPr>
          </a:lstStyle>
          <a:p>
            <a:pPr lvl="0"/>
            <a:r>
              <a:rPr lang="pt-BR" altLang="pt-BR" noProof="0"/>
              <a:t>Clique para editar o estilo do subtítulo mestre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93CC9B-5201-4A9D-B86F-5141469CA406}"/>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8D9116F9-10FD-4960-B0BC-52B13DF3AB9A}"/>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E4BA11F9-AB02-460D-8D01-41A66A327AD6}"/>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7537A8DE-9532-40B7-A075-81453C5714EE}"/>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26CC4157-CCD9-4270-9D36-8497982B40DB}"/>
              </a:ext>
            </a:extLst>
          </p:cNvPr>
          <p:cNvSpPr>
            <a:spLocks noGrp="1"/>
          </p:cNvSpPr>
          <p:nvPr>
            <p:ph type="sldNum" sz="quarter" idx="12"/>
          </p:nvPr>
        </p:nvSpPr>
        <p:spPr/>
        <p:txBody>
          <a:bodyPr/>
          <a:lstStyle>
            <a:lvl1pPr>
              <a:defRPr/>
            </a:lvl1pPr>
          </a:lstStyle>
          <a:p>
            <a:fld id="{345DEB4D-E223-4677-B5CD-8AC1C518147C}" type="slidenum">
              <a:rPr lang="pt-BR" altLang="pt-BR"/>
              <a:pPr/>
              <a:t>‹nº›</a:t>
            </a:fld>
            <a:endParaRPr lang="pt-BR" altLang="pt-BR"/>
          </a:p>
        </p:txBody>
      </p:sp>
    </p:spTree>
    <p:extLst>
      <p:ext uri="{BB962C8B-B14F-4D97-AF65-F5344CB8AC3E}">
        <p14:creationId xmlns:p14="http://schemas.microsoft.com/office/powerpoint/2010/main" val="2233284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702D31C-FF7A-44F7-9640-7AEA2D330472}"/>
              </a:ext>
            </a:extLst>
          </p:cNvPr>
          <p:cNvSpPr>
            <a:spLocks noGrp="1"/>
          </p:cNvSpPr>
          <p:nvPr>
            <p:ph type="title" orient="vert"/>
          </p:nvPr>
        </p:nvSpPr>
        <p:spPr>
          <a:xfrm>
            <a:off x="6629400" y="274638"/>
            <a:ext cx="2057400" cy="5856287"/>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F5A0C116-EB1A-4FDF-AF65-D93021FB3446}"/>
              </a:ext>
            </a:extLst>
          </p:cNvPr>
          <p:cNvSpPr>
            <a:spLocks noGrp="1"/>
          </p:cNvSpPr>
          <p:nvPr>
            <p:ph type="body" orient="vert" idx="1"/>
          </p:nvPr>
        </p:nvSpPr>
        <p:spPr>
          <a:xfrm>
            <a:off x="457200" y="274638"/>
            <a:ext cx="6019800" cy="5856287"/>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3B3012CF-1324-4DB2-981A-BFB287F13F8B}"/>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854D1294-12EE-418C-A1B8-BB803175B45B}"/>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DF53D5CC-4AA6-4351-9547-6007840049B4}"/>
              </a:ext>
            </a:extLst>
          </p:cNvPr>
          <p:cNvSpPr>
            <a:spLocks noGrp="1"/>
          </p:cNvSpPr>
          <p:nvPr>
            <p:ph type="sldNum" sz="quarter" idx="12"/>
          </p:nvPr>
        </p:nvSpPr>
        <p:spPr/>
        <p:txBody>
          <a:bodyPr/>
          <a:lstStyle>
            <a:lvl1pPr>
              <a:defRPr/>
            </a:lvl1pPr>
          </a:lstStyle>
          <a:p>
            <a:fld id="{9BB0DA3A-0407-4B6F-97DC-9795D114502A}" type="slidenum">
              <a:rPr lang="pt-BR" altLang="pt-BR"/>
              <a:pPr/>
              <a:t>‹nº›</a:t>
            </a:fld>
            <a:endParaRPr lang="pt-BR" altLang="pt-BR"/>
          </a:p>
        </p:txBody>
      </p:sp>
    </p:spTree>
    <p:extLst>
      <p:ext uri="{BB962C8B-B14F-4D97-AF65-F5344CB8AC3E}">
        <p14:creationId xmlns:p14="http://schemas.microsoft.com/office/powerpoint/2010/main" val="1698305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4D628E-C427-4ADE-9ED4-C8E8022DF11A}"/>
              </a:ext>
            </a:extLst>
          </p:cNvPr>
          <p:cNvSpPr>
            <a:spLocks noGrp="1"/>
          </p:cNvSpPr>
          <p:nvPr>
            <p:ph type="ctrTitle"/>
          </p:nvPr>
        </p:nvSpPr>
        <p:spPr>
          <a:xfrm>
            <a:off x="1143000" y="1122363"/>
            <a:ext cx="6858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9861794E-2317-40DF-8A64-CAB2DF2A0497}"/>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115C2D5F-4B47-4706-A06B-F0FDF7FA0FD5}"/>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BB7A17BC-D071-41B8-9888-E292AB4EA0C5}"/>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AB485C88-63D7-46EA-A18D-3109CD9841C0}"/>
              </a:ext>
            </a:extLst>
          </p:cNvPr>
          <p:cNvSpPr>
            <a:spLocks noGrp="1"/>
          </p:cNvSpPr>
          <p:nvPr>
            <p:ph type="sldNum" sz="quarter" idx="12"/>
          </p:nvPr>
        </p:nvSpPr>
        <p:spPr/>
        <p:txBody>
          <a:bodyPr/>
          <a:lstStyle>
            <a:lvl1pPr>
              <a:defRPr/>
            </a:lvl1pPr>
          </a:lstStyle>
          <a:p>
            <a:fld id="{66A14D52-8062-44DB-BBC5-0A2B21C6587B}" type="slidenum">
              <a:rPr lang="pt-BR" altLang="pt-BR"/>
              <a:pPr/>
              <a:t>‹nº›</a:t>
            </a:fld>
            <a:endParaRPr lang="pt-BR" altLang="pt-BR"/>
          </a:p>
        </p:txBody>
      </p:sp>
    </p:spTree>
    <p:extLst>
      <p:ext uri="{BB962C8B-B14F-4D97-AF65-F5344CB8AC3E}">
        <p14:creationId xmlns:p14="http://schemas.microsoft.com/office/powerpoint/2010/main" val="20550778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C8EFBB-4038-43B5-86A7-BB8D55D394A9}"/>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C4EAA950-8143-44DC-8FB9-E7C6F09305C1}"/>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5A64C3EA-A8F7-4DDF-8463-20E397EA4610}"/>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84989498-738C-473C-9751-4FCFD6E478C5}"/>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A28EB60C-EBCC-48CF-8C43-A59B57E51A85}"/>
              </a:ext>
            </a:extLst>
          </p:cNvPr>
          <p:cNvSpPr>
            <a:spLocks noGrp="1"/>
          </p:cNvSpPr>
          <p:nvPr>
            <p:ph type="sldNum" sz="quarter" idx="12"/>
          </p:nvPr>
        </p:nvSpPr>
        <p:spPr/>
        <p:txBody>
          <a:bodyPr/>
          <a:lstStyle>
            <a:lvl1pPr>
              <a:defRPr/>
            </a:lvl1pPr>
          </a:lstStyle>
          <a:p>
            <a:fld id="{E0AE07B5-3A84-43C6-B523-A08622372C7E}" type="slidenum">
              <a:rPr lang="pt-BR" altLang="pt-BR"/>
              <a:pPr/>
              <a:t>‹nº›</a:t>
            </a:fld>
            <a:endParaRPr lang="pt-BR" altLang="pt-BR"/>
          </a:p>
        </p:txBody>
      </p:sp>
    </p:spTree>
    <p:extLst>
      <p:ext uri="{BB962C8B-B14F-4D97-AF65-F5344CB8AC3E}">
        <p14:creationId xmlns:p14="http://schemas.microsoft.com/office/powerpoint/2010/main" val="36952169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CA1685-2E60-484D-9A2E-840E8F98C10C}"/>
              </a:ext>
            </a:extLst>
          </p:cNvPr>
          <p:cNvSpPr>
            <a:spLocks noGrp="1"/>
          </p:cNvSpPr>
          <p:nvPr>
            <p:ph type="title"/>
          </p:nvPr>
        </p:nvSpPr>
        <p:spPr>
          <a:xfrm>
            <a:off x="623888" y="1709738"/>
            <a:ext cx="78867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018DAB04-51D4-47F0-9118-6A0A02290E5D}"/>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45C9D841-5CCF-4979-B297-787D773C0205}"/>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9645BEFB-0850-4406-BE99-B6B1F0E71774}"/>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91506760-FFC5-4BF8-A076-412A1E884266}"/>
              </a:ext>
            </a:extLst>
          </p:cNvPr>
          <p:cNvSpPr>
            <a:spLocks noGrp="1"/>
          </p:cNvSpPr>
          <p:nvPr>
            <p:ph type="sldNum" sz="quarter" idx="12"/>
          </p:nvPr>
        </p:nvSpPr>
        <p:spPr/>
        <p:txBody>
          <a:bodyPr/>
          <a:lstStyle>
            <a:lvl1pPr>
              <a:defRPr/>
            </a:lvl1pPr>
          </a:lstStyle>
          <a:p>
            <a:fld id="{227A8738-62B8-456E-9C76-E889C9660B6B}" type="slidenum">
              <a:rPr lang="pt-BR" altLang="pt-BR"/>
              <a:pPr/>
              <a:t>‹nº›</a:t>
            </a:fld>
            <a:endParaRPr lang="pt-BR" altLang="pt-BR"/>
          </a:p>
        </p:txBody>
      </p:sp>
    </p:spTree>
    <p:extLst>
      <p:ext uri="{BB962C8B-B14F-4D97-AF65-F5344CB8AC3E}">
        <p14:creationId xmlns:p14="http://schemas.microsoft.com/office/powerpoint/2010/main" val="915101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844304-CFB4-467D-874C-C75D2A51F65A}"/>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86A2CE75-6D33-4E7F-AA65-B49E05C00922}"/>
              </a:ext>
            </a:extLst>
          </p:cNvPr>
          <p:cNvSpPr>
            <a:spLocks noGrp="1"/>
          </p:cNvSpPr>
          <p:nvPr>
            <p:ph sz="half" idx="1"/>
          </p:nvPr>
        </p:nvSpPr>
        <p:spPr>
          <a:xfrm>
            <a:off x="457200" y="1600200"/>
            <a:ext cx="4038600" cy="4525963"/>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88D08346-C6BA-46CA-8D7C-21F41A9E93FC}"/>
              </a:ext>
            </a:extLst>
          </p:cNvPr>
          <p:cNvSpPr>
            <a:spLocks noGrp="1"/>
          </p:cNvSpPr>
          <p:nvPr>
            <p:ph sz="half" idx="2"/>
          </p:nvPr>
        </p:nvSpPr>
        <p:spPr>
          <a:xfrm>
            <a:off x="4648200" y="1600200"/>
            <a:ext cx="4038600" cy="4525963"/>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3741B5C8-FD12-4090-9B26-7B92DE7A178D}"/>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D1F40DF4-692B-4AB9-817D-E88BA5E13598}"/>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DF8C9B4C-25C9-4F61-AF3A-F2FE381296BA}"/>
              </a:ext>
            </a:extLst>
          </p:cNvPr>
          <p:cNvSpPr>
            <a:spLocks noGrp="1"/>
          </p:cNvSpPr>
          <p:nvPr>
            <p:ph type="sldNum" sz="quarter" idx="12"/>
          </p:nvPr>
        </p:nvSpPr>
        <p:spPr/>
        <p:txBody>
          <a:bodyPr/>
          <a:lstStyle>
            <a:lvl1pPr>
              <a:defRPr/>
            </a:lvl1pPr>
          </a:lstStyle>
          <a:p>
            <a:fld id="{A19C83B4-4969-4F10-85B4-E040B2540A1A}" type="slidenum">
              <a:rPr lang="pt-BR" altLang="pt-BR"/>
              <a:pPr/>
              <a:t>‹nº›</a:t>
            </a:fld>
            <a:endParaRPr lang="pt-BR" altLang="pt-BR"/>
          </a:p>
        </p:txBody>
      </p:sp>
    </p:spTree>
    <p:extLst>
      <p:ext uri="{BB962C8B-B14F-4D97-AF65-F5344CB8AC3E}">
        <p14:creationId xmlns:p14="http://schemas.microsoft.com/office/powerpoint/2010/main" val="10602683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36C57E-8C46-44C9-83DF-04527C131624}"/>
              </a:ext>
            </a:extLst>
          </p:cNvPr>
          <p:cNvSpPr>
            <a:spLocks noGrp="1"/>
          </p:cNvSpPr>
          <p:nvPr>
            <p:ph type="title"/>
          </p:nvPr>
        </p:nvSpPr>
        <p:spPr>
          <a:xfrm>
            <a:off x="630238" y="365125"/>
            <a:ext cx="78867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7C4CB89B-007E-4FE8-AA36-DEC73DCC6C7E}"/>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B3BD873D-B422-481E-85FF-E26B82C1C5B7}"/>
              </a:ext>
            </a:extLst>
          </p:cNvPr>
          <p:cNvSpPr>
            <a:spLocks noGrp="1"/>
          </p:cNvSpPr>
          <p:nvPr>
            <p:ph sz="half" idx="2"/>
          </p:nvPr>
        </p:nvSpPr>
        <p:spPr>
          <a:xfrm>
            <a:off x="630238" y="2505075"/>
            <a:ext cx="386873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1282D45C-BA83-4BDF-9B93-D90801D3DF09}"/>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893B9381-3521-4DE6-BC0E-9DB3616EF239}"/>
              </a:ext>
            </a:extLst>
          </p:cNvPr>
          <p:cNvSpPr>
            <a:spLocks noGrp="1"/>
          </p:cNvSpPr>
          <p:nvPr>
            <p:ph sz="quarter" idx="4"/>
          </p:nvPr>
        </p:nvSpPr>
        <p:spPr>
          <a:xfrm>
            <a:off x="4629150" y="2505075"/>
            <a:ext cx="38877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DFBF4762-6DCB-4E9E-A467-FD40AAE7311E}"/>
              </a:ext>
            </a:extLst>
          </p:cNvPr>
          <p:cNvSpPr>
            <a:spLocks noGrp="1"/>
          </p:cNvSpPr>
          <p:nvPr>
            <p:ph type="dt" sz="half" idx="10"/>
          </p:nvPr>
        </p:nvSpPr>
        <p:spPr/>
        <p:txBody>
          <a:bodyPr/>
          <a:lstStyle>
            <a:lvl1pPr>
              <a:defRPr/>
            </a:lvl1pPr>
          </a:lstStyle>
          <a:p>
            <a:endParaRPr lang="pt-BR" altLang="pt-BR"/>
          </a:p>
        </p:txBody>
      </p:sp>
      <p:sp>
        <p:nvSpPr>
          <p:cNvPr id="8" name="Espaço Reservado para Rodapé 7">
            <a:extLst>
              <a:ext uri="{FF2B5EF4-FFF2-40B4-BE49-F238E27FC236}">
                <a16:creationId xmlns:a16="http://schemas.microsoft.com/office/drawing/2014/main" id="{5E8931DF-620C-4C44-B2B4-3A6A35190F2C}"/>
              </a:ext>
            </a:extLst>
          </p:cNvPr>
          <p:cNvSpPr>
            <a:spLocks noGrp="1"/>
          </p:cNvSpPr>
          <p:nvPr>
            <p:ph type="ftr" sz="quarter" idx="11"/>
          </p:nvPr>
        </p:nvSpPr>
        <p:spPr/>
        <p:txBody>
          <a:bodyPr/>
          <a:lstStyle>
            <a:lvl1pPr>
              <a:defRPr/>
            </a:lvl1pPr>
          </a:lstStyle>
          <a:p>
            <a:endParaRPr lang="pt-BR" altLang="pt-BR"/>
          </a:p>
        </p:txBody>
      </p:sp>
      <p:sp>
        <p:nvSpPr>
          <p:cNvPr id="9" name="Espaço Reservado para Número de Slide 8">
            <a:extLst>
              <a:ext uri="{FF2B5EF4-FFF2-40B4-BE49-F238E27FC236}">
                <a16:creationId xmlns:a16="http://schemas.microsoft.com/office/drawing/2014/main" id="{D3F71571-C59E-43D9-A274-0DF27F95E671}"/>
              </a:ext>
            </a:extLst>
          </p:cNvPr>
          <p:cNvSpPr>
            <a:spLocks noGrp="1"/>
          </p:cNvSpPr>
          <p:nvPr>
            <p:ph type="sldNum" sz="quarter" idx="12"/>
          </p:nvPr>
        </p:nvSpPr>
        <p:spPr/>
        <p:txBody>
          <a:bodyPr/>
          <a:lstStyle>
            <a:lvl1pPr>
              <a:defRPr/>
            </a:lvl1pPr>
          </a:lstStyle>
          <a:p>
            <a:fld id="{4336E6EF-DE10-4058-A129-93FEBBA4385B}" type="slidenum">
              <a:rPr lang="pt-BR" altLang="pt-BR"/>
              <a:pPr/>
              <a:t>‹nº›</a:t>
            </a:fld>
            <a:endParaRPr lang="pt-BR" altLang="pt-BR"/>
          </a:p>
        </p:txBody>
      </p:sp>
    </p:spTree>
    <p:extLst>
      <p:ext uri="{BB962C8B-B14F-4D97-AF65-F5344CB8AC3E}">
        <p14:creationId xmlns:p14="http://schemas.microsoft.com/office/powerpoint/2010/main" val="29011599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531CD2-C68B-4694-B1EE-1BAF8F37A410}"/>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F236FA53-04D6-478A-99F7-B113B808D9C2}"/>
              </a:ext>
            </a:extLst>
          </p:cNvPr>
          <p:cNvSpPr>
            <a:spLocks noGrp="1"/>
          </p:cNvSpPr>
          <p:nvPr>
            <p:ph type="dt" sz="half" idx="10"/>
          </p:nvPr>
        </p:nvSpPr>
        <p:spPr/>
        <p:txBody>
          <a:bodyPr/>
          <a:lstStyle>
            <a:lvl1pPr>
              <a:defRPr/>
            </a:lvl1pPr>
          </a:lstStyle>
          <a:p>
            <a:endParaRPr lang="pt-BR" altLang="pt-BR"/>
          </a:p>
        </p:txBody>
      </p:sp>
      <p:sp>
        <p:nvSpPr>
          <p:cNvPr id="4" name="Espaço Reservado para Rodapé 3">
            <a:extLst>
              <a:ext uri="{FF2B5EF4-FFF2-40B4-BE49-F238E27FC236}">
                <a16:creationId xmlns:a16="http://schemas.microsoft.com/office/drawing/2014/main" id="{5B464E2F-8126-41D7-8204-766D8160EC76}"/>
              </a:ext>
            </a:extLst>
          </p:cNvPr>
          <p:cNvSpPr>
            <a:spLocks noGrp="1"/>
          </p:cNvSpPr>
          <p:nvPr>
            <p:ph type="ftr" sz="quarter" idx="11"/>
          </p:nvPr>
        </p:nvSpPr>
        <p:spPr/>
        <p:txBody>
          <a:bodyPr/>
          <a:lstStyle>
            <a:lvl1pPr>
              <a:defRPr/>
            </a:lvl1pPr>
          </a:lstStyle>
          <a:p>
            <a:endParaRPr lang="pt-BR" altLang="pt-BR"/>
          </a:p>
        </p:txBody>
      </p:sp>
      <p:sp>
        <p:nvSpPr>
          <p:cNvPr id="5" name="Espaço Reservado para Número de Slide 4">
            <a:extLst>
              <a:ext uri="{FF2B5EF4-FFF2-40B4-BE49-F238E27FC236}">
                <a16:creationId xmlns:a16="http://schemas.microsoft.com/office/drawing/2014/main" id="{B3E32216-39F4-484A-B410-541925A9757C}"/>
              </a:ext>
            </a:extLst>
          </p:cNvPr>
          <p:cNvSpPr>
            <a:spLocks noGrp="1"/>
          </p:cNvSpPr>
          <p:nvPr>
            <p:ph type="sldNum" sz="quarter" idx="12"/>
          </p:nvPr>
        </p:nvSpPr>
        <p:spPr/>
        <p:txBody>
          <a:bodyPr/>
          <a:lstStyle>
            <a:lvl1pPr>
              <a:defRPr/>
            </a:lvl1pPr>
          </a:lstStyle>
          <a:p>
            <a:fld id="{70732326-C510-4AD0-8ED0-2B53A897EE66}" type="slidenum">
              <a:rPr lang="pt-BR" altLang="pt-BR"/>
              <a:pPr/>
              <a:t>‹nº›</a:t>
            </a:fld>
            <a:endParaRPr lang="pt-BR" altLang="pt-BR"/>
          </a:p>
        </p:txBody>
      </p:sp>
    </p:spTree>
    <p:extLst>
      <p:ext uri="{BB962C8B-B14F-4D97-AF65-F5344CB8AC3E}">
        <p14:creationId xmlns:p14="http://schemas.microsoft.com/office/powerpoint/2010/main" val="41139790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DE8E4D03-9E70-45ED-9332-564898AB4839}"/>
              </a:ext>
            </a:extLst>
          </p:cNvPr>
          <p:cNvSpPr>
            <a:spLocks noGrp="1"/>
          </p:cNvSpPr>
          <p:nvPr>
            <p:ph type="dt" sz="half" idx="10"/>
          </p:nvPr>
        </p:nvSpPr>
        <p:spPr/>
        <p:txBody>
          <a:bodyPr/>
          <a:lstStyle>
            <a:lvl1pPr>
              <a:defRPr/>
            </a:lvl1pPr>
          </a:lstStyle>
          <a:p>
            <a:endParaRPr lang="pt-BR" altLang="pt-BR"/>
          </a:p>
        </p:txBody>
      </p:sp>
      <p:sp>
        <p:nvSpPr>
          <p:cNvPr id="3" name="Espaço Reservado para Rodapé 2">
            <a:extLst>
              <a:ext uri="{FF2B5EF4-FFF2-40B4-BE49-F238E27FC236}">
                <a16:creationId xmlns:a16="http://schemas.microsoft.com/office/drawing/2014/main" id="{65B1E006-0C0A-41B5-A0DE-C3141FF5A650}"/>
              </a:ext>
            </a:extLst>
          </p:cNvPr>
          <p:cNvSpPr>
            <a:spLocks noGrp="1"/>
          </p:cNvSpPr>
          <p:nvPr>
            <p:ph type="ftr" sz="quarter" idx="11"/>
          </p:nvPr>
        </p:nvSpPr>
        <p:spPr/>
        <p:txBody>
          <a:bodyPr/>
          <a:lstStyle>
            <a:lvl1pPr>
              <a:defRPr/>
            </a:lvl1pPr>
          </a:lstStyle>
          <a:p>
            <a:endParaRPr lang="pt-BR" altLang="pt-BR"/>
          </a:p>
        </p:txBody>
      </p:sp>
      <p:sp>
        <p:nvSpPr>
          <p:cNvPr id="4" name="Espaço Reservado para Número de Slide 3">
            <a:extLst>
              <a:ext uri="{FF2B5EF4-FFF2-40B4-BE49-F238E27FC236}">
                <a16:creationId xmlns:a16="http://schemas.microsoft.com/office/drawing/2014/main" id="{6E54A3C1-73B8-4293-B847-D510EEE806BD}"/>
              </a:ext>
            </a:extLst>
          </p:cNvPr>
          <p:cNvSpPr>
            <a:spLocks noGrp="1"/>
          </p:cNvSpPr>
          <p:nvPr>
            <p:ph type="sldNum" sz="quarter" idx="12"/>
          </p:nvPr>
        </p:nvSpPr>
        <p:spPr/>
        <p:txBody>
          <a:bodyPr/>
          <a:lstStyle>
            <a:lvl1pPr>
              <a:defRPr/>
            </a:lvl1pPr>
          </a:lstStyle>
          <a:p>
            <a:fld id="{CAC7E751-04E0-4D4E-8DDB-CC6573C72381}" type="slidenum">
              <a:rPr lang="pt-BR" altLang="pt-BR"/>
              <a:pPr/>
              <a:t>‹nº›</a:t>
            </a:fld>
            <a:endParaRPr lang="pt-BR" altLang="pt-BR"/>
          </a:p>
        </p:txBody>
      </p:sp>
    </p:spTree>
    <p:extLst>
      <p:ext uri="{BB962C8B-B14F-4D97-AF65-F5344CB8AC3E}">
        <p14:creationId xmlns:p14="http://schemas.microsoft.com/office/powerpoint/2010/main" val="16792799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79562D1-EAEC-4105-9761-501F9698EAFF}"/>
              </a:ext>
            </a:extLst>
          </p:cNvPr>
          <p:cNvSpPr>
            <a:spLocks noGrp="1"/>
          </p:cNvSpPr>
          <p:nvPr>
            <p:ph type="title"/>
          </p:nvPr>
        </p:nvSpPr>
        <p:spPr>
          <a:xfrm>
            <a:off x="630238" y="457200"/>
            <a:ext cx="2949575"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0EF4EF3F-7296-4CEA-8C5F-75D88188EB2C}"/>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CD2375F8-19EE-4B3F-977C-12E5B4F6F43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8C580F38-00F4-465B-B3D7-3C689EF9CC43}"/>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1E382340-ECA4-42C3-A8FC-F3F1D16313F5}"/>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B80A22C9-0605-44A7-A267-9E8B696DFC0F}"/>
              </a:ext>
            </a:extLst>
          </p:cNvPr>
          <p:cNvSpPr>
            <a:spLocks noGrp="1"/>
          </p:cNvSpPr>
          <p:nvPr>
            <p:ph type="sldNum" sz="quarter" idx="12"/>
          </p:nvPr>
        </p:nvSpPr>
        <p:spPr/>
        <p:txBody>
          <a:bodyPr/>
          <a:lstStyle>
            <a:lvl1pPr>
              <a:defRPr/>
            </a:lvl1pPr>
          </a:lstStyle>
          <a:p>
            <a:fld id="{2A67CCE1-1CAB-413A-A3CF-242F9AD9303B}" type="slidenum">
              <a:rPr lang="pt-BR" altLang="pt-BR"/>
              <a:pPr/>
              <a:t>‹nº›</a:t>
            </a:fld>
            <a:endParaRPr lang="pt-BR" altLang="pt-BR"/>
          </a:p>
        </p:txBody>
      </p:sp>
    </p:spTree>
    <p:extLst>
      <p:ext uri="{BB962C8B-B14F-4D97-AF65-F5344CB8AC3E}">
        <p14:creationId xmlns:p14="http://schemas.microsoft.com/office/powerpoint/2010/main" val="2680686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48121D-813D-407C-BC34-2666DA7E6855}"/>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67970F99-FDD5-4102-A203-0DB6FACE860E}"/>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659B573-3592-4780-AA60-90AFBB81015E}"/>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8F7BE10B-F0F4-4549-9415-7BD7FA7BBCB0}"/>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A5FD1B65-47A0-44B8-A3E3-6F2CD30C2067}"/>
              </a:ext>
            </a:extLst>
          </p:cNvPr>
          <p:cNvSpPr>
            <a:spLocks noGrp="1"/>
          </p:cNvSpPr>
          <p:nvPr>
            <p:ph type="sldNum" sz="quarter" idx="12"/>
          </p:nvPr>
        </p:nvSpPr>
        <p:spPr/>
        <p:txBody>
          <a:bodyPr/>
          <a:lstStyle>
            <a:lvl1pPr>
              <a:defRPr/>
            </a:lvl1pPr>
          </a:lstStyle>
          <a:p>
            <a:fld id="{7E5783AA-74B2-4EC6-961D-5AD089DAFBE6}" type="slidenum">
              <a:rPr lang="pt-BR" altLang="pt-BR"/>
              <a:pPr/>
              <a:t>‹nº›</a:t>
            </a:fld>
            <a:endParaRPr lang="pt-BR" altLang="pt-BR"/>
          </a:p>
        </p:txBody>
      </p:sp>
    </p:spTree>
    <p:extLst>
      <p:ext uri="{BB962C8B-B14F-4D97-AF65-F5344CB8AC3E}">
        <p14:creationId xmlns:p14="http://schemas.microsoft.com/office/powerpoint/2010/main" val="11832282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7D80141-FDFA-4B13-AAC7-85619754B6F9}"/>
              </a:ext>
            </a:extLst>
          </p:cNvPr>
          <p:cNvSpPr>
            <a:spLocks noGrp="1"/>
          </p:cNvSpPr>
          <p:nvPr>
            <p:ph type="title"/>
          </p:nvPr>
        </p:nvSpPr>
        <p:spPr>
          <a:xfrm>
            <a:off x="630238" y="457200"/>
            <a:ext cx="2949575"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464BCA23-644A-415E-A3B1-AF0C36ED941B}"/>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BFB9AC56-9032-4804-898A-474F9E8AAFD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F30DC4F0-F3B1-4024-AA24-0411AEE7CC62}"/>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EBCD17E1-6F0D-4D0D-90BB-96FDF87D8FAF}"/>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01CB5709-DE82-428C-A9A0-733F86C222E5}"/>
              </a:ext>
            </a:extLst>
          </p:cNvPr>
          <p:cNvSpPr>
            <a:spLocks noGrp="1"/>
          </p:cNvSpPr>
          <p:nvPr>
            <p:ph type="sldNum" sz="quarter" idx="12"/>
          </p:nvPr>
        </p:nvSpPr>
        <p:spPr/>
        <p:txBody>
          <a:bodyPr/>
          <a:lstStyle>
            <a:lvl1pPr>
              <a:defRPr/>
            </a:lvl1pPr>
          </a:lstStyle>
          <a:p>
            <a:fld id="{5AF76808-B903-4678-88E4-CE16244355DE}" type="slidenum">
              <a:rPr lang="pt-BR" altLang="pt-BR"/>
              <a:pPr/>
              <a:t>‹nº›</a:t>
            </a:fld>
            <a:endParaRPr lang="pt-BR" altLang="pt-BR"/>
          </a:p>
        </p:txBody>
      </p:sp>
    </p:spTree>
    <p:extLst>
      <p:ext uri="{BB962C8B-B14F-4D97-AF65-F5344CB8AC3E}">
        <p14:creationId xmlns:p14="http://schemas.microsoft.com/office/powerpoint/2010/main" val="34752603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B07C54-317B-4D22-B5EC-019E6A8531E4}"/>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6FAB6C07-8267-44B6-8D1A-333EFCB01C9A}"/>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EA64EA93-908C-4029-BAFF-D55B5ED49EDF}"/>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70F9517B-C421-4E62-9694-DAA5E0991C9E}"/>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829D5B05-4CCF-4839-8E92-3C02F3B41B9F}"/>
              </a:ext>
            </a:extLst>
          </p:cNvPr>
          <p:cNvSpPr>
            <a:spLocks noGrp="1"/>
          </p:cNvSpPr>
          <p:nvPr>
            <p:ph type="sldNum" sz="quarter" idx="12"/>
          </p:nvPr>
        </p:nvSpPr>
        <p:spPr/>
        <p:txBody>
          <a:bodyPr/>
          <a:lstStyle>
            <a:lvl1pPr>
              <a:defRPr/>
            </a:lvl1pPr>
          </a:lstStyle>
          <a:p>
            <a:fld id="{9503B49C-2178-4156-A5F7-CA3A711BED23}" type="slidenum">
              <a:rPr lang="pt-BR" altLang="pt-BR"/>
              <a:pPr/>
              <a:t>‹nº›</a:t>
            </a:fld>
            <a:endParaRPr lang="pt-BR" altLang="pt-BR"/>
          </a:p>
        </p:txBody>
      </p:sp>
    </p:spTree>
    <p:extLst>
      <p:ext uri="{BB962C8B-B14F-4D97-AF65-F5344CB8AC3E}">
        <p14:creationId xmlns:p14="http://schemas.microsoft.com/office/powerpoint/2010/main" val="36547145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0B2A6C6-E59E-49E2-911D-D7FC3BDA1A60}"/>
              </a:ext>
            </a:extLst>
          </p:cNvPr>
          <p:cNvSpPr>
            <a:spLocks noGrp="1"/>
          </p:cNvSpPr>
          <p:nvPr>
            <p:ph type="title" orient="vert"/>
          </p:nvPr>
        </p:nvSpPr>
        <p:spPr>
          <a:xfrm>
            <a:off x="6629400" y="274638"/>
            <a:ext cx="2057400" cy="5851525"/>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08F4A1D1-D111-4D98-992D-4F41FCBB2F34}"/>
              </a:ext>
            </a:extLst>
          </p:cNvPr>
          <p:cNvSpPr>
            <a:spLocks noGrp="1"/>
          </p:cNvSpPr>
          <p:nvPr>
            <p:ph type="body" orient="vert" idx="1"/>
          </p:nvPr>
        </p:nvSpPr>
        <p:spPr>
          <a:xfrm>
            <a:off x="457200" y="274638"/>
            <a:ext cx="6019800" cy="5851525"/>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C132661F-008B-4A04-A6A5-934A5B97B6DC}"/>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4B336F10-E58E-468F-9F37-B67821FFB10B}"/>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6945A315-DDC2-461C-9735-AA73703AF711}"/>
              </a:ext>
            </a:extLst>
          </p:cNvPr>
          <p:cNvSpPr>
            <a:spLocks noGrp="1"/>
          </p:cNvSpPr>
          <p:nvPr>
            <p:ph type="sldNum" sz="quarter" idx="12"/>
          </p:nvPr>
        </p:nvSpPr>
        <p:spPr/>
        <p:txBody>
          <a:bodyPr/>
          <a:lstStyle>
            <a:lvl1pPr>
              <a:defRPr/>
            </a:lvl1pPr>
          </a:lstStyle>
          <a:p>
            <a:fld id="{40C9A86F-FC68-49F8-8FEE-49E9D6E9800B}" type="slidenum">
              <a:rPr lang="pt-BR" altLang="pt-BR"/>
              <a:pPr/>
              <a:t>‹nº›</a:t>
            </a:fld>
            <a:endParaRPr lang="pt-BR" altLang="pt-BR"/>
          </a:p>
        </p:txBody>
      </p:sp>
    </p:spTree>
    <p:extLst>
      <p:ext uri="{BB962C8B-B14F-4D97-AF65-F5344CB8AC3E}">
        <p14:creationId xmlns:p14="http://schemas.microsoft.com/office/powerpoint/2010/main" val="706523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4DD390-2AF4-434B-B053-528693F20585}"/>
              </a:ext>
            </a:extLst>
          </p:cNvPr>
          <p:cNvSpPr>
            <a:spLocks noGrp="1"/>
          </p:cNvSpPr>
          <p:nvPr>
            <p:ph type="ctrTitle"/>
          </p:nvPr>
        </p:nvSpPr>
        <p:spPr>
          <a:xfrm>
            <a:off x="1143000" y="1122363"/>
            <a:ext cx="6858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BD9060C1-7B2E-4716-8A95-8B9971667F4F}"/>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05F0D217-7D89-4C2B-AAE4-74F62EDEF804}"/>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4B87EA14-E61F-4879-95F8-CCC2DF2B3963}"/>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8F71E2E8-C282-4F69-871C-9FBC4E2B1091}"/>
              </a:ext>
            </a:extLst>
          </p:cNvPr>
          <p:cNvSpPr>
            <a:spLocks noGrp="1"/>
          </p:cNvSpPr>
          <p:nvPr>
            <p:ph type="sldNum" sz="quarter" idx="12"/>
          </p:nvPr>
        </p:nvSpPr>
        <p:spPr/>
        <p:txBody>
          <a:bodyPr/>
          <a:lstStyle>
            <a:lvl1pPr>
              <a:defRPr/>
            </a:lvl1pPr>
          </a:lstStyle>
          <a:p>
            <a:fld id="{9E7077AA-E451-4397-BE16-5CE81639A824}" type="slidenum">
              <a:rPr lang="pt-BR" altLang="pt-BR"/>
              <a:pPr/>
              <a:t>‹nº›</a:t>
            </a:fld>
            <a:endParaRPr lang="pt-BR" altLang="pt-BR"/>
          </a:p>
        </p:txBody>
      </p:sp>
    </p:spTree>
    <p:extLst>
      <p:ext uri="{BB962C8B-B14F-4D97-AF65-F5344CB8AC3E}">
        <p14:creationId xmlns:p14="http://schemas.microsoft.com/office/powerpoint/2010/main" val="8410743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157756-6874-400E-AD73-4A6E9EFDFBCA}"/>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EFF540EC-9B8A-43CD-AD63-E676489EB74A}"/>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5C602B6D-3A5B-46E1-9F0C-424421255B98}"/>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7B2DDC85-FB97-4E02-99D9-8BB19BBD6C87}"/>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A7C6C982-4C1C-438E-B685-27CF92E52C29}"/>
              </a:ext>
            </a:extLst>
          </p:cNvPr>
          <p:cNvSpPr>
            <a:spLocks noGrp="1"/>
          </p:cNvSpPr>
          <p:nvPr>
            <p:ph type="sldNum" sz="quarter" idx="12"/>
          </p:nvPr>
        </p:nvSpPr>
        <p:spPr/>
        <p:txBody>
          <a:bodyPr/>
          <a:lstStyle>
            <a:lvl1pPr>
              <a:defRPr/>
            </a:lvl1pPr>
          </a:lstStyle>
          <a:p>
            <a:fld id="{5E358A42-D88F-4714-80A3-70D6363ED8F2}" type="slidenum">
              <a:rPr lang="pt-BR" altLang="pt-BR"/>
              <a:pPr/>
              <a:t>‹nº›</a:t>
            </a:fld>
            <a:endParaRPr lang="pt-BR" altLang="pt-BR"/>
          </a:p>
        </p:txBody>
      </p:sp>
    </p:spTree>
    <p:extLst>
      <p:ext uri="{BB962C8B-B14F-4D97-AF65-F5344CB8AC3E}">
        <p14:creationId xmlns:p14="http://schemas.microsoft.com/office/powerpoint/2010/main" val="120860711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92447D-3D01-4D33-994B-2EB5971E3015}"/>
              </a:ext>
            </a:extLst>
          </p:cNvPr>
          <p:cNvSpPr>
            <a:spLocks noGrp="1"/>
          </p:cNvSpPr>
          <p:nvPr>
            <p:ph type="title"/>
          </p:nvPr>
        </p:nvSpPr>
        <p:spPr>
          <a:xfrm>
            <a:off x="623888" y="1709738"/>
            <a:ext cx="78867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F6F8A2B8-15CD-45DD-A834-03338959D094}"/>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F57C9FFD-6F01-4418-87E0-75514AC75A7B}"/>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A2B6BEC0-3976-41CB-BC01-E3A36009BC91}"/>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CAF4807A-3EBC-4EB4-885B-00753D8139C4}"/>
              </a:ext>
            </a:extLst>
          </p:cNvPr>
          <p:cNvSpPr>
            <a:spLocks noGrp="1"/>
          </p:cNvSpPr>
          <p:nvPr>
            <p:ph type="sldNum" sz="quarter" idx="12"/>
          </p:nvPr>
        </p:nvSpPr>
        <p:spPr/>
        <p:txBody>
          <a:bodyPr/>
          <a:lstStyle>
            <a:lvl1pPr>
              <a:defRPr/>
            </a:lvl1pPr>
          </a:lstStyle>
          <a:p>
            <a:fld id="{FC8230B8-C32C-4F36-AE1C-094E7A6B1A2F}" type="slidenum">
              <a:rPr lang="pt-BR" altLang="pt-BR"/>
              <a:pPr/>
              <a:t>‹nº›</a:t>
            </a:fld>
            <a:endParaRPr lang="pt-BR" altLang="pt-BR"/>
          </a:p>
        </p:txBody>
      </p:sp>
    </p:spTree>
    <p:extLst>
      <p:ext uri="{BB962C8B-B14F-4D97-AF65-F5344CB8AC3E}">
        <p14:creationId xmlns:p14="http://schemas.microsoft.com/office/powerpoint/2010/main" val="356179080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DD3DE9-CDA5-4BC1-97D9-DF91B954B065}"/>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519D1CD1-C714-4AB2-926D-38B4E2EA05EB}"/>
              </a:ext>
            </a:extLst>
          </p:cNvPr>
          <p:cNvSpPr>
            <a:spLocks noGrp="1"/>
          </p:cNvSpPr>
          <p:nvPr>
            <p:ph sz="half" idx="1"/>
          </p:nvPr>
        </p:nvSpPr>
        <p:spPr>
          <a:xfrm>
            <a:off x="457200" y="1600200"/>
            <a:ext cx="4038600" cy="4525963"/>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89B146F1-2913-44D9-A083-2D0CC02454EC}"/>
              </a:ext>
            </a:extLst>
          </p:cNvPr>
          <p:cNvSpPr>
            <a:spLocks noGrp="1"/>
          </p:cNvSpPr>
          <p:nvPr>
            <p:ph sz="half" idx="2"/>
          </p:nvPr>
        </p:nvSpPr>
        <p:spPr>
          <a:xfrm>
            <a:off x="4648200" y="1600200"/>
            <a:ext cx="4038600" cy="4525963"/>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2F67E5AB-4C12-417C-8625-3EC5BD67B6EE}"/>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CBB94E41-0A15-4CDF-A6FD-C430F21F7281}"/>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DD10FE8C-5423-4452-A58B-8F3482F885BC}"/>
              </a:ext>
            </a:extLst>
          </p:cNvPr>
          <p:cNvSpPr>
            <a:spLocks noGrp="1"/>
          </p:cNvSpPr>
          <p:nvPr>
            <p:ph type="sldNum" sz="quarter" idx="12"/>
          </p:nvPr>
        </p:nvSpPr>
        <p:spPr/>
        <p:txBody>
          <a:bodyPr/>
          <a:lstStyle>
            <a:lvl1pPr>
              <a:defRPr/>
            </a:lvl1pPr>
          </a:lstStyle>
          <a:p>
            <a:fld id="{75718F5A-8006-4808-9FA7-93CF11D0BEB1}" type="slidenum">
              <a:rPr lang="pt-BR" altLang="pt-BR"/>
              <a:pPr/>
              <a:t>‹nº›</a:t>
            </a:fld>
            <a:endParaRPr lang="pt-BR" altLang="pt-BR"/>
          </a:p>
        </p:txBody>
      </p:sp>
    </p:spTree>
    <p:extLst>
      <p:ext uri="{BB962C8B-B14F-4D97-AF65-F5344CB8AC3E}">
        <p14:creationId xmlns:p14="http://schemas.microsoft.com/office/powerpoint/2010/main" val="405656673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76A2C4-5969-41D0-82C4-01DD4FB46C14}"/>
              </a:ext>
            </a:extLst>
          </p:cNvPr>
          <p:cNvSpPr>
            <a:spLocks noGrp="1"/>
          </p:cNvSpPr>
          <p:nvPr>
            <p:ph type="title"/>
          </p:nvPr>
        </p:nvSpPr>
        <p:spPr>
          <a:xfrm>
            <a:off x="630238" y="365125"/>
            <a:ext cx="78867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E16CE774-7684-45A6-ADEF-F68F33E7B546}"/>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591CEE02-BCDD-4BE6-AB4C-B37C2E5D0798}"/>
              </a:ext>
            </a:extLst>
          </p:cNvPr>
          <p:cNvSpPr>
            <a:spLocks noGrp="1"/>
          </p:cNvSpPr>
          <p:nvPr>
            <p:ph sz="half" idx="2"/>
          </p:nvPr>
        </p:nvSpPr>
        <p:spPr>
          <a:xfrm>
            <a:off x="630238" y="2505075"/>
            <a:ext cx="386873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5DE2D1AD-736E-4731-8FA3-96A42EFF0BAC}"/>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84DC2D7B-5062-4249-90F6-EF33CE4C320D}"/>
              </a:ext>
            </a:extLst>
          </p:cNvPr>
          <p:cNvSpPr>
            <a:spLocks noGrp="1"/>
          </p:cNvSpPr>
          <p:nvPr>
            <p:ph sz="quarter" idx="4"/>
          </p:nvPr>
        </p:nvSpPr>
        <p:spPr>
          <a:xfrm>
            <a:off x="4629150" y="2505075"/>
            <a:ext cx="38877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1C381665-0775-4664-9BA8-8ACA8ABE359C}"/>
              </a:ext>
            </a:extLst>
          </p:cNvPr>
          <p:cNvSpPr>
            <a:spLocks noGrp="1"/>
          </p:cNvSpPr>
          <p:nvPr>
            <p:ph type="dt" sz="half" idx="10"/>
          </p:nvPr>
        </p:nvSpPr>
        <p:spPr/>
        <p:txBody>
          <a:bodyPr/>
          <a:lstStyle>
            <a:lvl1pPr>
              <a:defRPr/>
            </a:lvl1pPr>
          </a:lstStyle>
          <a:p>
            <a:endParaRPr lang="pt-BR" altLang="pt-BR"/>
          </a:p>
        </p:txBody>
      </p:sp>
      <p:sp>
        <p:nvSpPr>
          <p:cNvPr id="8" name="Espaço Reservado para Rodapé 7">
            <a:extLst>
              <a:ext uri="{FF2B5EF4-FFF2-40B4-BE49-F238E27FC236}">
                <a16:creationId xmlns:a16="http://schemas.microsoft.com/office/drawing/2014/main" id="{51246B86-99B0-4E4A-B0DC-8AB37DE8997B}"/>
              </a:ext>
            </a:extLst>
          </p:cNvPr>
          <p:cNvSpPr>
            <a:spLocks noGrp="1"/>
          </p:cNvSpPr>
          <p:nvPr>
            <p:ph type="ftr" sz="quarter" idx="11"/>
          </p:nvPr>
        </p:nvSpPr>
        <p:spPr/>
        <p:txBody>
          <a:bodyPr/>
          <a:lstStyle>
            <a:lvl1pPr>
              <a:defRPr/>
            </a:lvl1pPr>
          </a:lstStyle>
          <a:p>
            <a:endParaRPr lang="pt-BR" altLang="pt-BR"/>
          </a:p>
        </p:txBody>
      </p:sp>
      <p:sp>
        <p:nvSpPr>
          <p:cNvPr id="9" name="Espaço Reservado para Número de Slide 8">
            <a:extLst>
              <a:ext uri="{FF2B5EF4-FFF2-40B4-BE49-F238E27FC236}">
                <a16:creationId xmlns:a16="http://schemas.microsoft.com/office/drawing/2014/main" id="{22CE7803-E583-4F38-AE20-1ED3F11D2C81}"/>
              </a:ext>
            </a:extLst>
          </p:cNvPr>
          <p:cNvSpPr>
            <a:spLocks noGrp="1"/>
          </p:cNvSpPr>
          <p:nvPr>
            <p:ph type="sldNum" sz="quarter" idx="12"/>
          </p:nvPr>
        </p:nvSpPr>
        <p:spPr/>
        <p:txBody>
          <a:bodyPr/>
          <a:lstStyle>
            <a:lvl1pPr>
              <a:defRPr/>
            </a:lvl1pPr>
          </a:lstStyle>
          <a:p>
            <a:fld id="{FE119152-C8B8-4BCC-99D8-5371861164CF}" type="slidenum">
              <a:rPr lang="pt-BR" altLang="pt-BR"/>
              <a:pPr/>
              <a:t>‹nº›</a:t>
            </a:fld>
            <a:endParaRPr lang="pt-BR" altLang="pt-BR"/>
          </a:p>
        </p:txBody>
      </p:sp>
    </p:spTree>
    <p:extLst>
      <p:ext uri="{BB962C8B-B14F-4D97-AF65-F5344CB8AC3E}">
        <p14:creationId xmlns:p14="http://schemas.microsoft.com/office/powerpoint/2010/main" val="36217629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7494E0-448B-48E8-8F65-F261F5D60061}"/>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A20F4BC2-6553-4079-AFF5-7F69632451B0}"/>
              </a:ext>
            </a:extLst>
          </p:cNvPr>
          <p:cNvSpPr>
            <a:spLocks noGrp="1"/>
          </p:cNvSpPr>
          <p:nvPr>
            <p:ph type="dt" sz="half" idx="10"/>
          </p:nvPr>
        </p:nvSpPr>
        <p:spPr/>
        <p:txBody>
          <a:bodyPr/>
          <a:lstStyle>
            <a:lvl1pPr>
              <a:defRPr/>
            </a:lvl1pPr>
          </a:lstStyle>
          <a:p>
            <a:endParaRPr lang="pt-BR" altLang="pt-BR"/>
          </a:p>
        </p:txBody>
      </p:sp>
      <p:sp>
        <p:nvSpPr>
          <p:cNvPr id="4" name="Espaço Reservado para Rodapé 3">
            <a:extLst>
              <a:ext uri="{FF2B5EF4-FFF2-40B4-BE49-F238E27FC236}">
                <a16:creationId xmlns:a16="http://schemas.microsoft.com/office/drawing/2014/main" id="{ACDDBAC4-67F8-4D78-836D-D7419C6CDBAC}"/>
              </a:ext>
            </a:extLst>
          </p:cNvPr>
          <p:cNvSpPr>
            <a:spLocks noGrp="1"/>
          </p:cNvSpPr>
          <p:nvPr>
            <p:ph type="ftr" sz="quarter" idx="11"/>
          </p:nvPr>
        </p:nvSpPr>
        <p:spPr/>
        <p:txBody>
          <a:bodyPr/>
          <a:lstStyle>
            <a:lvl1pPr>
              <a:defRPr/>
            </a:lvl1pPr>
          </a:lstStyle>
          <a:p>
            <a:endParaRPr lang="pt-BR" altLang="pt-BR"/>
          </a:p>
        </p:txBody>
      </p:sp>
      <p:sp>
        <p:nvSpPr>
          <p:cNvPr id="5" name="Espaço Reservado para Número de Slide 4">
            <a:extLst>
              <a:ext uri="{FF2B5EF4-FFF2-40B4-BE49-F238E27FC236}">
                <a16:creationId xmlns:a16="http://schemas.microsoft.com/office/drawing/2014/main" id="{7E6C58A7-475D-4624-AD7B-ACAF79F08AE9}"/>
              </a:ext>
            </a:extLst>
          </p:cNvPr>
          <p:cNvSpPr>
            <a:spLocks noGrp="1"/>
          </p:cNvSpPr>
          <p:nvPr>
            <p:ph type="sldNum" sz="quarter" idx="12"/>
          </p:nvPr>
        </p:nvSpPr>
        <p:spPr/>
        <p:txBody>
          <a:bodyPr/>
          <a:lstStyle>
            <a:lvl1pPr>
              <a:defRPr/>
            </a:lvl1pPr>
          </a:lstStyle>
          <a:p>
            <a:fld id="{469B9A65-E219-4CB3-A40B-68769AE1D697}" type="slidenum">
              <a:rPr lang="pt-BR" altLang="pt-BR"/>
              <a:pPr/>
              <a:t>‹nº›</a:t>
            </a:fld>
            <a:endParaRPr lang="pt-BR" altLang="pt-BR"/>
          </a:p>
        </p:txBody>
      </p:sp>
    </p:spTree>
    <p:extLst>
      <p:ext uri="{BB962C8B-B14F-4D97-AF65-F5344CB8AC3E}">
        <p14:creationId xmlns:p14="http://schemas.microsoft.com/office/powerpoint/2010/main" val="364559950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BE62A326-AC9D-434F-B2AA-FAA535BD5C5E}"/>
              </a:ext>
            </a:extLst>
          </p:cNvPr>
          <p:cNvSpPr>
            <a:spLocks noGrp="1"/>
          </p:cNvSpPr>
          <p:nvPr>
            <p:ph type="dt" sz="half" idx="10"/>
          </p:nvPr>
        </p:nvSpPr>
        <p:spPr/>
        <p:txBody>
          <a:bodyPr/>
          <a:lstStyle>
            <a:lvl1pPr>
              <a:defRPr/>
            </a:lvl1pPr>
          </a:lstStyle>
          <a:p>
            <a:endParaRPr lang="pt-BR" altLang="pt-BR"/>
          </a:p>
        </p:txBody>
      </p:sp>
      <p:sp>
        <p:nvSpPr>
          <p:cNvPr id="3" name="Espaço Reservado para Rodapé 2">
            <a:extLst>
              <a:ext uri="{FF2B5EF4-FFF2-40B4-BE49-F238E27FC236}">
                <a16:creationId xmlns:a16="http://schemas.microsoft.com/office/drawing/2014/main" id="{92D099CF-4EE6-44F4-884B-94AC7ED8E936}"/>
              </a:ext>
            </a:extLst>
          </p:cNvPr>
          <p:cNvSpPr>
            <a:spLocks noGrp="1"/>
          </p:cNvSpPr>
          <p:nvPr>
            <p:ph type="ftr" sz="quarter" idx="11"/>
          </p:nvPr>
        </p:nvSpPr>
        <p:spPr/>
        <p:txBody>
          <a:bodyPr/>
          <a:lstStyle>
            <a:lvl1pPr>
              <a:defRPr/>
            </a:lvl1pPr>
          </a:lstStyle>
          <a:p>
            <a:endParaRPr lang="pt-BR" altLang="pt-BR"/>
          </a:p>
        </p:txBody>
      </p:sp>
      <p:sp>
        <p:nvSpPr>
          <p:cNvPr id="4" name="Espaço Reservado para Número de Slide 3">
            <a:extLst>
              <a:ext uri="{FF2B5EF4-FFF2-40B4-BE49-F238E27FC236}">
                <a16:creationId xmlns:a16="http://schemas.microsoft.com/office/drawing/2014/main" id="{92708532-D6C3-4CDF-91C7-DBE6CB580448}"/>
              </a:ext>
            </a:extLst>
          </p:cNvPr>
          <p:cNvSpPr>
            <a:spLocks noGrp="1"/>
          </p:cNvSpPr>
          <p:nvPr>
            <p:ph type="sldNum" sz="quarter" idx="12"/>
          </p:nvPr>
        </p:nvSpPr>
        <p:spPr/>
        <p:txBody>
          <a:bodyPr/>
          <a:lstStyle>
            <a:lvl1pPr>
              <a:defRPr/>
            </a:lvl1pPr>
          </a:lstStyle>
          <a:p>
            <a:fld id="{DC1EAAB1-375A-4076-9665-73F66DC405F9}" type="slidenum">
              <a:rPr lang="pt-BR" altLang="pt-BR"/>
              <a:pPr/>
              <a:t>‹nº›</a:t>
            </a:fld>
            <a:endParaRPr lang="pt-BR" altLang="pt-BR"/>
          </a:p>
        </p:txBody>
      </p:sp>
    </p:spTree>
    <p:extLst>
      <p:ext uri="{BB962C8B-B14F-4D97-AF65-F5344CB8AC3E}">
        <p14:creationId xmlns:p14="http://schemas.microsoft.com/office/powerpoint/2010/main" val="2283645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996C95-6499-439D-9989-3AD23D729DB9}"/>
              </a:ext>
            </a:extLst>
          </p:cNvPr>
          <p:cNvSpPr>
            <a:spLocks noGrp="1"/>
          </p:cNvSpPr>
          <p:nvPr>
            <p:ph type="title"/>
          </p:nvPr>
        </p:nvSpPr>
        <p:spPr>
          <a:xfrm>
            <a:off x="623888" y="1709738"/>
            <a:ext cx="78867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2B29A108-AEAC-4594-B95C-85C577D77344}"/>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37BD0E53-730C-4276-95B3-0A4B2F5F08F2}"/>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F3BFFB29-CC2E-41E2-9A66-3EB849744148}"/>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96EA5D80-757A-433C-9D28-6CDAF4866195}"/>
              </a:ext>
            </a:extLst>
          </p:cNvPr>
          <p:cNvSpPr>
            <a:spLocks noGrp="1"/>
          </p:cNvSpPr>
          <p:nvPr>
            <p:ph type="sldNum" sz="quarter" idx="12"/>
          </p:nvPr>
        </p:nvSpPr>
        <p:spPr/>
        <p:txBody>
          <a:bodyPr/>
          <a:lstStyle>
            <a:lvl1pPr>
              <a:defRPr/>
            </a:lvl1pPr>
          </a:lstStyle>
          <a:p>
            <a:fld id="{3AAB2D4B-1CF7-425E-8F6E-AB5DDD9497AC}" type="slidenum">
              <a:rPr lang="pt-BR" altLang="pt-BR"/>
              <a:pPr/>
              <a:t>‹nº›</a:t>
            </a:fld>
            <a:endParaRPr lang="pt-BR" altLang="pt-BR"/>
          </a:p>
        </p:txBody>
      </p:sp>
    </p:spTree>
    <p:extLst>
      <p:ext uri="{BB962C8B-B14F-4D97-AF65-F5344CB8AC3E}">
        <p14:creationId xmlns:p14="http://schemas.microsoft.com/office/powerpoint/2010/main" val="26279479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BFEE34-94C0-48B5-9D74-A494FD2E9945}"/>
              </a:ext>
            </a:extLst>
          </p:cNvPr>
          <p:cNvSpPr>
            <a:spLocks noGrp="1"/>
          </p:cNvSpPr>
          <p:nvPr>
            <p:ph type="title"/>
          </p:nvPr>
        </p:nvSpPr>
        <p:spPr>
          <a:xfrm>
            <a:off x="630238" y="457200"/>
            <a:ext cx="2949575"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B8D2AD4D-0FC8-452F-AE16-58D23BBA5D50}"/>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209B2954-0D50-454E-A0FF-F1B44804714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C3673F14-48FB-4435-8B4C-BC8BD4851502}"/>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182CC48B-A27C-4CFE-B762-C6DE230713DE}"/>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CD40D8F1-8CBD-4C21-B87B-147FD37F2235}"/>
              </a:ext>
            </a:extLst>
          </p:cNvPr>
          <p:cNvSpPr>
            <a:spLocks noGrp="1"/>
          </p:cNvSpPr>
          <p:nvPr>
            <p:ph type="sldNum" sz="quarter" idx="12"/>
          </p:nvPr>
        </p:nvSpPr>
        <p:spPr/>
        <p:txBody>
          <a:bodyPr/>
          <a:lstStyle>
            <a:lvl1pPr>
              <a:defRPr/>
            </a:lvl1pPr>
          </a:lstStyle>
          <a:p>
            <a:fld id="{D7782F8C-6EEA-48BF-9F7D-7A5DD72488D0}" type="slidenum">
              <a:rPr lang="pt-BR" altLang="pt-BR"/>
              <a:pPr/>
              <a:t>‹nº›</a:t>
            </a:fld>
            <a:endParaRPr lang="pt-BR" altLang="pt-BR"/>
          </a:p>
        </p:txBody>
      </p:sp>
    </p:spTree>
    <p:extLst>
      <p:ext uri="{BB962C8B-B14F-4D97-AF65-F5344CB8AC3E}">
        <p14:creationId xmlns:p14="http://schemas.microsoft.com/office/powerpoint/2010/main" val="37251773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BAC143-B193-4C87-8D79-2FD741E00189}"/>
              </a:ext>
            </a:extLst>
          </p:cNvPr>
          <p:cNvSpPr>
            <a:spLocks noGrp="1"/>
          </p:cNvSpPr>
          <p:nvPr>
            <p:ph type="title"/>
          </p:nvPr>
        </p:nvSpPr>
        <p:spPr>
          <a:xfrm>
            <a:off x="630238" y="457200"/>
            <a:ext cx="2949575"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B5DC9C32-275A-45E3-9816-B6735D7E6E31}"/>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134E40D0-39D8-4FDC-9748-EFCC67E09ED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73B198BE-BE71-45BA-8D09-CC69E80DEEC9}"/>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213575A2-3E09-4427-87F2-7612B22F8DA2}"/>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9FE888DC-E198-41CD-B1DC-0E69C36C8C9B}"/>
              </a:ext>
            </a:extLst>
          </p:cNvPr>
          <p:cNvSpPr>
            <a:spLocks noGrp="1"/>
          </p:cNvSpPr>
          <p:nvPr>
            <p:ph type="sldNum" sz="quarter" idx="12"/>
          </p:nvPr>
        </p:nvSpPr>
        <p:spPr/>
        <p:txBody>
          <a:bodyPr/>
          <a:lstStyle>
            <a:lvl1pPr>
              <a:defRPr/>
            </a:lvl1pPr>
          </a:lstStyle>
          <a:p>
            <a:fld id="{0F3F4774-9F63-4402-81A3-CC3FF3445A5A}" type="slidenum">
              <a:rPr lang="pt-BR" altLang="pt-BR"/>
              <a:pPr/>
              <a:t>‹nº›</a:t>
            </a:fld>
            <a:endParaRPr lang="pt-BR" altLang="pt-BR"/>
          </a:p>
        </p:txBody>
      </p:sp>
    </p:spTree>
    <p:extLst>
      <p:ext uri="{BB962C8B-B14F-4D97-AF65-F5344CB8AC3E}">
        <p14:creationId xmlns:p14="http://schemas.microsoft.com/office/powerpoint/2010/main" val="15437886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93CB41-B602-4F00-A66D-F5348730A20B}"/>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D729CFEE-4266-4AE6-AC90-9FC61FE83196}"/>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2C8664DA-7A3B-4E21-B566-83993FD58197}"/>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4846789A-06C5-458F-BACF-16E71A592E0C}"/>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00E61362-2027-4FC7-9928-B874AD9306B0}"/>
              </a:ext>
            </a:extLst>
          </p:cNvPr>
          <p:cNvSpPr>
            <a:spLocks noGrp="1"/>
          </p:cNvSpPr>
          <p:nvPr>
            <p:ph type="sldNum" sz="quarter" idx="12"/>
          </p:nvPr>
        </p:nvSpPr>
        <p:spPr/>
        <p:txBody>
          <a:bodyPr/>
          <a:lstStyle>
            <a:lvl1pPr>
              <a:defRPr/>
            </a:lvl1pPr>
          </a:lstStyle>
          <a:p>
            <a:fld id="{29BC32A3-A0AC-4CD0-AF62-51404AEFEDF3}" type="slidenum">
              <a:rPr lang="pt-BR" altLang="pt-BR"/>
              <a:pPr/>
              <a:t>‹nº›</a:t>
            </a:fld>
            <a:endParaRPr lang="pt-BR" altLang="pt-BR"/>
          </a:p>
        </p:txBody>
      </p:sp>
    </p:spTree>
    <p:extLst>
      <p:ext uri="{BB962C8B-B14F-4D97-AF65-F5344CB8AC3E}">
        <p14:creationId xmlns:p14="http://schemas.microsoft.com/office/powerpoint/2010/main" val="181185111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5AA6D7D-2B46-4C73-87C8-52B5014C51EB}"/>
              </a:ext>
            </a:extLst>
          </p:cNvPr>
          <p:cNvSpPr>
            <a:spLocks noGrp="1"/>
          </p:cNvSpPr>
          <p:nvPr>
            <p:ph type="title" orient="vert"/>
          </p:nvPr>
        </p:nvSpPr>
        <p:spPr>
          <a:xfrm>
            <a:off x="6629400" y="274638"/>
            <a:ext cx="2057400" cy="5851525"/>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F877AA86-6956-4BFD-9447-A38281B218E8}"/>
              </a:ext>
            </a:extLst>
          </p:cNvPr>
          <p:cNvSpPr>
            <a:spLocks noGrp="1"/>
          </p:cNvSpPr>
          <p:nvPr>
            <p:ph type="body" orient="vert" idx="1"/>
          </p:nvPr>
        </p:nvSpPr>
        <p:spPr>
          <a:xfrm>
            <a:off x="457200" y="274638"/>
            <a:ext cx="6019800" cy="5851525"/>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2FAF6390-7484-4686-B064-E4D82014C49E}"/>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520B6860-19C7-4E84-8A14-2297BA5E09A8}"/>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B2759361-4E53-4EA7-B7F1-1BDA48830C5C}"/>
              </a:ext>
            </a:extLst>
          </p:cNvPr>
          <p:cNvSpPr>
            <a:spLocks noGrp="1"/>
          </p:cNvSpPr>
          <p:nvPr>
            <p:ph type="sldNum" sz="quarter" idx="12"/>
          </p:nvPr>
        </p:nvSpPr>
        <p:spPr/>
        <p:txBody>
          <a:bodyPr/>
          <a:lstStyle>
            <a:lvl1pPr>
              <a:defRPr/>
            </a:lvl1pPr>
          </a:lstStyle>
          <a:p>
            <a:fld id="{D0B2BD4B-02DE-41AA-A5C8-C90751B32C88}" type="slidenum">
              <a:rPr lang="pt-BR" altLang="pt-BR"/>
              <a:pPr/>
              <a:t>‹nº›</a:t>
            </a:fld>
            <a:endParaRPr lang="pt-BR" altLang="pt-BR"/>
          </a:p>
        </p:txBody>
      </p:sp>
    </p:spTree>
    <p:extLst>
      <p:ext uri="{BB962C8B-B14F-4D97-AF65-F5344CB8AC3E}">
        <p14:creationId xmlns:p14="http://schemas.microsoft.com/office/powerpoint/2010/main" val="3508294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56EF1E-5C4E-49DA-AEDB-0975936DC400}"/>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75928022-1BFB-484E-AEDC-C88051D6565A}"/>
              </a:ext>
            </a:extLst>
          </p:cNvPr>
          <p:cNvSpPr>
            <a:spLocks noGrp="1"/>
          </p:cNvSpPr>
          <p:nvPr>
            <p:ph sz="half" idx="1"/>
          </p:nvPr>
        </p:nvSpPr>
        <p:spPr>
          <a:xfrm>
            <a:off x="457200" y="1600200"/>
            <a:ext cx="4038600" cy="4530725"/>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D7E32185-9327-4EFC-B89E-26E31A5853CA}"/>
              </a:ext>
            </a:extLst>
          </p:cNvPr>
          <p:cNvSpPr>
            <a:spLocks noGrp="1"/>
          </p:cNvSpPr>
          <p:nvPr>
            <p:ph sz="half" idx="2"/>
          </p:nvPr>
        </p:nvSpPr>
        <p:spPr>
          <a:xfrm>
            <a:off x="4648200" y="1600200"/>
            <a:ext cx="4038600" cy="4530725"/>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2F02E8F2-D9AE-436C-AFDB-CFA4843EF43E}"/>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FEDC6E05-8C80-43FB-B35E-CEE6782AD169}"/>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3ED2E67C-D944-4A93-B3C8-4DC60DC57B72}"/>
              </a:ext>
            </a:extLst>
          </p:cNvPr>
          <p:cNvSpPr>
            <a:spLocks noGrp="1"/>
          </p:cNvSpPr>
          <p:nvPr>
            <p:ph type="sldNum" sz="quarter" idx="12"/>
          </p:nvPr>
        </p:nvSpPr>
        <p:spPr/>
        <p:txBody>
          <a:bodyPr/>
          <a:lstStyle>
            <a:lvl1pPr>
              <a:defRPr/>
            </a:lvl1pPr>
          </a:lstStyle>
          <a:p>
            <a:fld id="{CC0A96A5-B409-44EA-B8C3-625451F15F96}" type="slidenum">
              <a:rPr lang="pt-BR" altLang="pt-BR"/>
              <a:pPr/>
              <a:t>‹nº›</a:t>
            </a:fld>
            <a:endParaRPr lang="pt-BR" altLang="pt-BR"/>
          </a:p>
        </p:txBody>
      </p:sp>
    </p:spTree>
    <p:extLst>
      <p:ext uri="{BB962C8B-B14F-4D97-AF65-F5344CB8AC3E}">
        <p14:creationId xmlns:p14="http://schemas.microsoft.com/office/powerpoint/2010/main" val="3094318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EF6AB55-9B0E-49ED-A218-02D19327A193}"/>
              </a:ext>
            </a:extLst>
          </p:cNvPr>
          <p:cNvSpPr>
            <a:spLocks noGrp="1"/>
          </p:cNvSpPr>
          <p:nvPr>
            <p:ph type="title"/>
          </p:nvPr>
        </p:nvSpPr>
        <p:spPr>
          <a:xfrm>
            <a:off x="630238" y="365125"/>
            <a:ext cx="78867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ED8B8378-5F05-4634-98BB-CC194F8A48DA}"/>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88286B31-AAF1-4670-B3C3-B77F8AC00B9F}"/>
              </a:ext>
            </a:extLst>
          </p:cNvPr>
          <p:cNvSpPr>
            <a:spLocks noGrp="1"/>
          </p:cNvSpPr>
          <p:nvPr>
            <p:ph sz="half" idx="2"/>
          </p:nvPr>
        </p:nvSpPr>
        <p:spPr>
          <a:xfrm>
            <a:off x="630238" y="2505075"/>
            <a:ext cx="386873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091D5374-7249-4051-9A18-90AB193BCA18}"/>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E1183C2D-048B-43D9-9FFE-C4C8C8E21CA3}"/>
              </a:ext>
            </a:extLst>
          </p:cNvPr>
          <p:cNvSpPr>
            <a:spLocks noGrp="1"/>
          </p:cNvSpPr>
          <p:nvPr>
            <p:ph sz="quarter" idx="4"/>
          </p:nvPr>
        </p:nvSpPr>
        <p:spPr>
          <a:xfrm>
            <a:off x="4629150" y="2505075"/>
            <a:ext cx="38877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681F834F-748A-4E84-B4F3-809B6862995A}"/>
              </a:ext>
            </a:extLst>
          </p:cNvPr>
          <p:cNvSpPr>
            <a:spLocks noGrp="1"/>
          </p:cNvSpPr>
          <p:nvPr>
            <p:ph type="dt" sz="half" idx="10"/>
          </p:nvPr>
        </p:nvSpPr>
        <p:spPr/>
        <p:txBody>
          <a:bodyPr/>
          <a:lstStyle>
            <a:lvl1pPr>
              <a:defRPr/>
            </a:lvl1pPr>
          </a:lstStyle>
          <a:p>
            <a:endParaRPr lang="pt-BR" altLang="pt-BR"/>
          </a:p>
        </p:txBody>
      </p:sp>
      <p:sp>
        <p:nvSpPr>
          <p:cNvPr id="8" name="Espaço Reservado para Rodapé 7">
            <a:extLst>
              <a:ext uri="{FF2B5EF4-FFF2-40B4-BE49-F238E27FC236}">
                <a16:creationId xmlns:a16="http://schemas.microsoft.com/office/drawing/2014/main" id="{710B0960-BDEA-4A6E-9781-D0C704842E69}"/>
              </a:ext>
            </a:extLst>
          </p:cNvPr>
          <p:cNvSpPr>
            <a:spLocks noGrp="1"/>
          </p:cNvSpPr>
          <p:nvPr>
            <p:ph type="ftr" sz="quarter" idx="11"/>
          </p:nvPr>
        </p:nvSpPr>
        <p:spPr/>
        <p:txBody>
          <a:bodyPr/>
          <a:lstStyle>
            <a:lvl1pPr>
              <a:defRPr/>
            </a:lvl1pPr>
          </a:lstStyle>
          <a:p>
            <a:endParaRPr lang="pt-BR" altLang="pt-BR"/>
          </a:p>
        </p:txBody>
      </p:sp>
      <p:sp>
        <p:nvSpPr>
          <p:cNvPr id="9" name="Espaço Reservado para Número de Slide 8">
            <a:extLst>
              <a:ext uri="{FF2B5EF4-FFF2-40B4-BE49-F238E27FC236}">
                <a16:creationId xmlns:a16="http://schemas.microsoft.com/office/drawing/2014/main" id="{D5CD5592-59B4-42F8-AAE0-EC7B2FB8A2F3}"/>
              </a:ext>
            </a:extLst>
          </p:cNvPr>
          <p:cNvSpPr>
            <a:spLocks noGrp="1"/>
          </p:cNvSpPr>
          <p:nvPr>
            <p:ph type="sldNum" sz="quarter" idx="12"/>
          </p:nvPr>
        </p:nvSpPr>
        <p:spPr/>
        <p:txBody>
          <a:bodyPr/>
          <a:lstStyle>
            <a:lvl1pPr>
              <a:defRPr/>
            </a:lvl1pPr>
          </a:lstStyle>
          <a:p>
            <a:fld id="{22A6E598-6EA8-46EC-814E-1DDF53321628}" type="slidenum">
              <a:rPr lang="pt-BR" altLang="pt-BR"/>
              <a:pPr/>
              <a:t>‹nº›</a:t>
            </a:fld>
            <a:endParaRPr lang="pt-BR" altLang="pt-BR"/>
          </a:p>
        </p:txBody>
      </p:sp>
    </p:spTree>
    <p:extLst>
      <p:ext uri="{BB962C8B-B14F-4D97-AF65-F5344CB8AC3E}">
        <p14:creationId xmlns:p14="http://schemas.microsoft.com/office/powerpoint/2010/main" val="651242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51730E-6B27-4950-B870-12FB2EE1B4F9}"/>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51A5CE60-4D3B-4D5F-88A2-9ADF2792857D}"/>
              </a:ext>
            </a:extLst>
          </p:cNvPr>
          <p:cNvSpPr>
            <a:spLocks noGrp="1"/>
          </p:cNvSpPr>
          <p:nvPr>
            <p:ph type="dt" sz="half" idx="10"/>
          </p:nvPr>
        </p:nvSpPr>
        <p:spPr/>
        <p:txBody>
          <a:bodyPr/>
          <a:lstStyle>
            <a:lvl1pPr>
              <a:defRPr/>
            </a:lvl1pPr>
          </a:lstStyle>
          <a:p>
            <a:endParaRPr lang="pt-BR" altLang="pt-BR"/>
          </a:p>
        </p:txBody>
      </p:sp>
      <p:sp>
        <p:nvSpPr>
          <p:cNvPr id="4" name="Espaço Reservado para Rodapé 3">
            <a:extLst>
              <a:ext uri="{FF2B5EF4-FFF2-40B4-BE49-F238E27FC236}">
                <a16:creationId xmlns:a16="http://schemas.microsoft.com/office/drawing/2014/main" id="{8AE56653-A8DD-493A-930B-D0981B38DC21}"/>
              </a:ext>
            </a:extLst>
          </p:cNvPr>
          <p:cNvSpPr>
            <a:spLocks noGrp="1"/>
          </p:cNvSpPr>
          <p:nvPr>
            <p:ph type="ftr" sz="quarter" idx="11"/>
          </p:nvPr>
        </p:nvSpPr>
        <p:spPr/>
        <p:txBody>
          <a:bodyPr/>
          <a:lstStyle>
            <a:lvl1pPr>
              <a:defRPr/>
            </a:lvl1pPr>
          </a:lstStyle>
          <a:p>
            <a:endParaRPr lang="pt-BR" altLang="pt-BR"/>
          </a:p>
        </p:txBody>
      </p:sp>
      <p:sp>
        <p:nvSpPr>
          <p:cNvPr id="5" name="Espaço Reservado para Número de Slide 4">
            <a:extLst>
              <a:ext uri="{FF2B5EF4-FFF2-40B4-BE49-F238E27FC236}">
                <a16:creationId xmlns:a16="http://schemas.microsoft.com/office/drawing/2014/main" id="{CA1DA51D-461D-4841-BFEE-102555942687}"/>
              </a:ext>
            </a:extLst>
          </p:cNvPr>
          <p:cNvSpPr>
            <a:spLocks noGrp="1"/>
          </p:cNvSpPr>
          <p:nvPr>
            <p:ph type="sldNum" sz="quarter" idx="12"/>
          </p:nvPr>
        </p:nvSpPr>
        <p:spPr/>
        <p:txBody>
          <a:bodyPr/>
          <a:lstStyle>
            <a:lvl1pPr>
              <a:defRPr/>
            </a:lvl1pPr>
          </a:lstStyle>
          <a:p>
            <a:fld id="{DE9966E6-E282-4EDD-8612-0979513C524C}" type="slidenum">
              <a:rPr lang="pt-BR" altLang="pt-BR"/>
              <a:pPr/>
              <a:t>‹nº›</a:t>
            </a:fld>
            <a:endParaRPr lang="pt-BR" altLang="pt-BR"/>
          </a:p>
        </p:txBody>
      </p:sp>
    </p:spTree>
    <p:extLst>
      <p:ext uri="{BB962C8B-B14F-4D97-AF65-F5344CB8AC3E}">
        <p14:creationId xmlns:p14="http://schemas.microsoft.com/office/powerpoint/2010/main" val="849376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A670F1FA-A16E-4DA1-BF02-AA1FE005B2B8}"/>
              </a:ext>
            </a:extLst>
          </p:cNvPr>
          <p:cNvSpPr>
            <a:spLocks noGrp="1"/>
          </p:cNvSpPr>
          <p:nvPr>
            <p:ph type="dt" sz="half" idx="10"/>
          </p:nvPr>
        </p:nvSpPr>
        <p:spPr/>
        <p:txBody>
          <a:bodyPr/>
          <a:lstStyle>
            <a:lvl1pPr>
              <a:defRPr/>
            </a:lvl1pPr>
          </a:lstStyle>
          <a:p>
            <a:endParaRPr lang="pt-BR" altLang="pt-BR"/>
          </a:p>
        </p:txBody>
      </p:sp>
      <p:sp>
        <p:nvSpPr>
          <p:cNvPr id="3" name="Espaço Reservado para Rodapé 2">
            <a:extLst>
              <a:ext uri="{FF2B5EF4-FFF2-40B4-BE49-F238E27FC236}">
                <a16:creationId xmlns:a16="http://schemas.microsoft.com/office/drawing/2014/main" id="{77C51444-ACA6-49AB-A7D9-DA44AD7BE524}"/>
              </a:ext>
            </a:extLst>
          </p:cNvPr>
          <p:cNvSpPr>
            <a:spLocks noGrp="1"/>
          </p:cNvSpPr>
          <p:nvPr>
            <p:ph type="ftr" sz="quarter" idx="11"/>
          </p:nvPr>
        </p:nvSpPr>
        <p:spPr/>
        <p:txBody>
          <a:bodyPr/>
          <a:lstStyle>
            <a:lvl1pPr>
              <a:defRPr/>
            </a:lvl1pPr>
          </a:lstStyle>
          <a:p>
            <a:endParaRPr lang="pt-BR" altLang="pt-BR"/>
          </a:p>
        </p:txBody>
      </p:sp>
      <p:sp>
        <p:nvSpPr>
          <p:cNvPr id="4" name="Espaço Reservado para Número de Slide 3">
            <a:extLst>
              <a:ext uri="{FF2B5EF4-FFF2-40B4-BE49-F238E27FC236}">
                <a16:creationId xmlns:a16="http://schemas.microsoft.com/office/drawing/2014/main" id="{08D24842-3136-4028-96EB-6AEE541D40E4}"/>
              </a:ext>
            </a:extLst>
          </p:cNvPr>
          <p:cNvSpPr>
            <a:spLocks noGrp="1"/>
          </p:cNvSpPr>
          <p:nvPr>
            <p:ph type="sldNum" sz="quarter" idx="12"/>
          </p:nvPr>
        </p:nvSpPr>
        <p:spPr/>
        <p:txBody>
          <a:bodyPr/>
          <a:lstStyle>
            <a:lvl1pPr>
              <a:defRPr/>
            </a:lvl1pPr>
          </a:lstStyle>
          <a:p>
            <a:fld id="{00ED9F40-90E4-4641-82A1-E7F3CC9F0B78}" type="slidenum">
              <a:rPr lang="pt-BR" altLang="pt-BR"/>
              <a:pPr/>
              <a:t>‹nº›</a:t>
            </a:fld>
            <a:endParaRPr lang="pt-BR" altLang="pt-BR"/>
          </a:p>
        </p:txBody>
      </p:sp>
    </p:spTree>
    <p:extLst>
      <p:ext uri="{BB962C8B-B14F-4D97-AF65-F5344CB8AC3E}">
        <p14:creationId xmlns:p14="http://schemas.microsoft.com/office/powerpoint/2010/main" val="640389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00D6FF-B1EA-4BEA-BDF0-48C5FD949370}"/>
              </a:ext>
            </a:extLst>
          </p:cNvPr>
          <p:cNvSpPr>
            <a:spLocks noGrp="1"/>
          </p:cNvSpPr>
          <p:nvPr>
            <p:ph type="title"/>
          </p:nvPr>
        </p:nvSpPr>
        <p:spPr>
          <a:xfrm>
            <a:off x="630238" y="457200"/>
            <a:ext cx="2949575"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6805C299-B424-4A96-A6C5-8A7BBAB6A84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A17A94F3-31FE-4AA6-A4A2-D99E7D6CC79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8927C773-3268-4E1A-8B83-8510F06E10EF}"/>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F0BF3BB5-D1B8-41A8-9080-CCF8B05FA037}"/>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A2D39311-C0F8-41A5-BDB7-EF728B39D910}"/>
              </a:ext>
            </a:extLst>
          </p:cNvPr>
          <p:cNvSpPr>
            <a:spLocks noGrp="1"/>
          </p:cNvSpPr>
          <p:nvPr>
            <p:ph type="sldNum" sz="quarter" idx="12"/>
          </p:nvPr>
        </p:nvSpPr>
        <p:spPr/>
        <p:txBody>
          <a:bodyPr/>
          <a:lstStyle>
            <a:lvl1pPr>
              <a:defRPr/>
            </a:lvl1pPr>
          </a:lstStyle>
          <a:p>
            <a:fld id="{9B79EE6E-E750-4377-8402-49FFAC63BC94}" type="slidenum">
              <a:rPr lang="pt-BR" altLang="pt-BR"/>
              <a:pPr/>
              <a:t>‹nº›</a:t>
            </a:fld>
            <a:endParaRPr lang="pt-BR" altLang="pt-BR"/>
          </a:p>
        </p:txBody>
      </p:sp>
    </p:spTree>
    <p:extLst>
      <p:ext uri="{BB962C8B-B14F-4D97-AF65-F5344CB8AC3E}">
        <p14:creationId xmlns:p14="http://schemas.microsoft.com/office/powerpoint/2010/main" val="849717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967852-3E59-48AD-8C95-56477A53A275}"/>
              </a:ext>
            </a:extLst>
          </p:cNvPr>
          <p:cNvSpPr>
            <a:spLocks noGrp="1"/>
          </p:cNvSpPr>
          <p:nvPr>
            <p:ph type="title"/>
          </p:nvPr>
        </p:nvSpPr>
        <p:spPr>
          <a:xfrm>
            <a:off x="630238" y="457200"/>
            <a:ext cx="2949575"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C84DA968-3F51-4843-A374-786A33D777D5}"/>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325C0FB3-3532-41E1-B8C7-2EC56BA732E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B5CEE5C1-C223-4438-B83B-2F71CBE6EA40}"/>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DA9D8FDC-9B22-4289-9F21-9DDD18D9345E}"/>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596B210E-F6C9-4AB4-B1ED-4197FBFBA496}"/>
              </a:ext>
            </a:extLst>
          </p:cNvPr>
          <p:cNvSpPr>
            <a:spLocks noGrp="1"/>
          </p:cNvSpPr>
          <p:nvPr>
            <p:ph type="sldNum" sz="quarter" idx="12"/>
          </p:nvPr>
        </p:nvSpPr>
        <p:spPr/>
        <p:txBody>
          <a:bodyPr/>
          <a:lstStyle>
            <a:lvl1pPr>
              <a:defRPr/>
            </a:lvl1pPr>
          </a:lstStyle>
          <a:p>
            <a:fld id="{3CA9172C-8264-4572-99A2-95FB5CA54AFA}" type="slidenum">
              <a:rPr lang="pt-BR" altLang="pt-BR"/>
              <a:pPr/>
              <a:t>‹nº›</a:t>
            </a:fld>
            <a:endParaRPr lang="pt-BR" altLang="pt-BR"/>
          </a:p>
        </p:txBody>
      </p:sp>
    </p:spTree>
    <p:extLst>
      <p:ext uri="{BB962C8B-B14F-4D97-AF65-F5344CB8AC3E}">
        <p14:creationId xmlns:p14="http://schemas.microsoft.com/office/powerpoint/2010/main" val="2886797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5842" name="Group 2">
            <a:extLst>
              <a:ext uri="{FF2B5EF4-FFF2-40B4-BE49-F238E27FC236}">
                <a16:creationId xmlns:a16="http://schemas.microsoft.com/office/drawing/2014/main" id="{12C022AA-7822-4D99-BF5F-D392F5D87489}"/>
              </a:ext>
            </a:extLst>
          </p:cNvPr>
          <p:cNvGrpSpPr>
            <a:grpSpLocks/>
          </p:cNvGrpSpPr>
          <p:nvPr/>
        </p:nvGrpSpPr>
        <p:grpSpPr bwMode="auto">
          <a:xfrm>
            <a:off x="1071563" y="304800"/>
            <a:ext cx="7615237" cy="1106488"/>
            <a:chOff x="675" y="192"/>
            <a:chExt cx="4797" cy="697"/>
          </a:xfrm>
        </p:grpSpPr>
        <p:sp>
          <p:nvSpPr>
            <p:cNvPr id="35843" name="Oval 3">
              <a:extLst>
                <a:ext uri="{FF2B5EF4-FFF2-40B4-BE49-F238E27FC236}">
                  <a16:creationId xmlns:a16="http://schemas.microsoft.com/office/drawing/2014/main" id="{68424E4D-FA74-4ED7-A6BA-5706302B21DC}"/>
                </a:ext>
              </a:extLst>
            </p:cNvPr>
            <p:cNvSpPr>
              <a:spLocks noChangeArrowheads="1"/>
            </p:cNvSpPr>
            <p:nvPr/>
          </p:nvSpPr>
          <p:spPr bwMode="hidden">
            <a:xfrm flipH="1">
              <a:off x="3067" y="192"/>
              <a:ext cx="696" cy="696"/>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pt-BR" altLang="pt-BR" sz="2400">
                <a:latin typeface="Times New Roman" panose="02020603050405020304" pitchFamily="18" charset="0"/>
              </a:endParaRPr>
            </a:p>
          </p:txBody>
        </p:sp>
        <p:sp>
          <p:nvSpPr>
            <p:cNvPr id="35844" name="Oval 4">
              <a:extLst>
                <a:ext uri="{FF2B5EF4-FFF2-40B4-BE49-F238E27FC236}">
                  <a16:creationId xmlns:a16="http://schemas.microsoft.com/office/drawing/2014/main" id="{B8036A36-7FDF-4398-A02F-C7DA5AE1DEA9}"/>
                </a:ext>
              </a:extLst>
            </p:cNvPr>
            <p:cNvSpPr>
              <a:spLocks noChangeArrowheads="1"/>
            </p:cNvSpPr>
            <p:nvPr/>
          </p:nvSpPr>
          <p:spPr bwMode="hidden">
            <a:xfrm flipH="1">
              <a:off x="4777" y="192"/>
              <a:ext cx="695" cy="696"/>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pt-BR" altLang="pt-BR" sz="2400">
                <a:latin typeface="Times New Roman" panose="02020603050405020304" pitchFamily="18" charset="0"/>
              </a:endParaRPr>
            </a:p>
          </p:txBody>
        </p:sp>
        <p:sp>
          <p:nvSpPr>
            <p:cNvPr id="35845" name="Oval 5">
              <a:extLst>
                <a:ext uri="{FF2B5EF4-FFF2-40B4-BE49-F238E27FC236}">
                  <a16:creationId xmlns:a16="http://schemas.microsoft.com/office/drawing/2014/main" id="{91956DC7-E599-4A49-9927-7336A476CD96}"/>
                </a:ext>
              </a:extLst>
            </p:cNvPr>
            <p:cNvSpPr>
              <a:spLocks noChangeArrowheads="1"/>
            </p:cNvSpPr>
            <p:nvPr/>
          </p:nvSpPr>
          <p:spPr bwMode="hidden">
            <a:xfrm flipH="1">
              <a:off x="675" y="193"/>
              <a:ext cx="695" cy="696"/>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pt-BR" altLang="pt-BR" sz="2400">
                <a:latin typeface="Times New Roman" panose="02020603050405020304" pitchFamily="18" charset="0"/>
              </a:endParaRPr>
            </a:p>
          </p:txBody>
        </p:sp>
        <p:sp>
          <p:nvSpPr>
            <p:cNvPr id="35846" name="Oval 6">
              <a:extLst>
                <a:ext uri="{FF2B5EF4-FFF2-40B4-BE49-F238E27FC236}">
                  <a16:creationId xmlns:a16="http://schemas.microsoft.com/office/drawing/2014/main" id="{A7F90135-E151-4496-8441-63702EF57977}"/>
                </a:ext>
              </a:extLst>
            </p:cNvPr>
            <p:cNvSpPr>
              <a:spLocks noChangeArrowheads="1"/>
            </p:cNvSpPr>
            <p:nvPr/>
          </p:nvSpPr>
          <p:spPr bwMode="hidden">
            <a:xfrm flipH="1">
              <a:off x="3984" y="192"/>
              <a:ext cx="695" cy="696"/>
            </a:xfrm>
            <a:prstGeom prst="ellipse">
              <a:avLst/>
            </a:prstGeom>
            <a:noFill/>
            <a:ln w="28575">
              <a:solidFill>
                <a:schemeClr val="accent2"/>
              </a:solidFill>
              <a:round/>
              <a:headEnd/>
              <a:tailEnd/>
            </a:ln>
            <a:effectLst/>
            <a:extLst>
              <a:ext uri="{909E8E84-426E-40DD-AFC4-6F175D3DCCD1}">
                <a14:hiddenFill xmlns:a14="http://schemas.microsoft.com/office/drawing/2010/main">
                  <a:solidFill>
                    <a:srgbClr val="E0E0F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pt-BR" altLang="pt-BR" sz="2400">
                <a:latin typeface="Times New Roman" panose="02020603050405020304" pitchFamily="18" charset="0"/>
              </a:endParaRPr>
            </a:p>
          </p:txBody>
        </p:sp>
        <p:sp>
          <p:nvSpPr>
            <p:cNvPr id="35847" name="Oval 7">
              <a:extLst>
                <a:ext uri="{FF2B5EF4-FFF2-40B4-BE49-F238E27FC236}">
                  <a16:creationId xmlns:a16="http://schemas.microsoft.com/office/drawing/2014/main" id="{E0125802-0C8F-47AF-8D1D-B555EE2FBDE2}"/>
                </a:ext>
              </a:extLst>
            </p:cNvPr>
            <p:cNvSpPr>
              <a:spLocks noChangeArrowheads="1"/>
            </p:cNvSpPr>
            <p:nvPr/>
          </p:nvSpPr>
          <p:spPr bwMode="hidden">
            <a:xfrm flipH="1">
              <a:off x="1486" y="192"/>
              <a:ext cx="695" cy="696"/>
            </a:xfrm>
            <a:prstGeom prst="ellipse">
              <a:avLst/>
            </a:prstGeom>
            <a:noFill/>
            <a:ln w="28575">
              <a:solidFill>
                <a:schemeClr val="accent2"/>
              </a:solidFill>
              <a:round/>
              <a:headEnd/>
              <a:tailEn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pt-BR" altLang="pt-BR" sz="2400">
                <a:latin typeface="Times New Roman" panose="02020603050405020304" pitchFamily="18" charset="0"/>
              </a:endParaRPr>
            </a:p>
          </p:txBody>
        </p:sp>
      </p:grpSp>
      <p:sp>
        <p:nvSpPr>
          <p:cNvPr id="35848" name="Rectangle 8">
            <a:extLst>
              <a:ext uri="{FF2B5EF4-FFF2-40B4-BE49-F238E27FC236}">
                <a16:creationId xmlns:a16="http://schemas.microsoft.com/office/drawing/2014/main" id="{9A207695-C10A-4577-A66A-E7E0EC0334FF}"/>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pt-BR" altLang="pt-BR"/>
              <a:t>Clique para editar os estilos do texto mestre</a:t>
            </a:r>
          </a:p>
          <a:p>
            <a:pPr lvl="1"/>
            <a:r>
              <a:rPr lang="pt-BR" altLang="pt-BR"/>
              <a:t>Segundo nível</a:t>
            </a:r>
          </a:p>
          <a:p>
            <a:pPr lvl="2"/>
            <a:r>
              <a:rPr lang="pt-BR" altLang="pt-BR"/>
              <a:t>Terceiro nível</a:t>
            </a:r>
          </a:p>
          <a:p>
            <a:pPr lvl="3"/>
            <a:r>
              <a:rPr lang="pt-BR" altLang="pt-BR"/>
              <a:t>Quarto nível</a:t>
            </a:r>
          </a:p>
          <a:p>
            <a:pPr lvl="4"/>
            <a:r>
              <a:rPr lang="pt-BR" altLang="pt-BR"/>
              <a:t>Quinto nível</a:t>
            </a:r>
          </a:p>
        </p:txBody>
      </p:sp>
      <p:sp>
        <p:nvSpPr>
          <p:cNvPr id="35849" name="Rectangle 9">
            <a:extLst>
              <a:ext uri="{FF2B5EF4-FFF2-40B4-BE49-F238E27FC236}">
                <a16:creationId xmlns:a16="http://schemas.microsoft.com/office/drawing/2014/main" id="{5656F06F-A258-41AE-94E2-EEF987BA723D}"/>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000"/>
            </a:lvl1pPr>
          </a:lstStyle>
          <a:p>
            <a:endParaRPr lang="pt-BR" altLang="pt-BR"/>
          </a:p>
        </p:txBody>
      </p:sp>
      <p:sp>
        <p:nvSpPr>
          <p:cNvPr id="35850" name="Rectangle 10">
            <a:extLst>
              <a:ext uri="{FF2B5EF4-FFF2-40B4-BE49-F238E27FC236}">
                <a16:creationId xmlns:a16="http://schemas.microsoft.com/office/drawing/2014/main" id="{49D10DC3-DA9F-47EA-BCB0-2E63C0F1DA8F}"/>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pt-BR" altLang="pt-BR"/>
          </a:p>
        </p:txBody>
      </p:sp>
      <p:sp>
        <p:nvSpPr>
          <p:cNvPr id="35851" name="Rectangle 11">
            <a:extLst>
              <a:ext uri="{FF2B5EF4-FFF2-40B4-BE49-F238E27FC236}">
                <a16:creationId xmlns:a16="http://schemas.microsoft.com/office/drawing/2014/main" id="{31261A8E-922D-4C0D-9164-3E2C57635510}"/>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4F7DEF3D-FB64-454A-A60B-F8CA8BB72B67}" type="slidenum">
              <a:rPr lang="pt-BR" altLang="pt-BR"/>
              <a:pPr/>
              <a:t>‹nº›</a:t>
            </a:fld>
            <a:endParaRPr lang="pt-BR" altLang="pt-BR"/>
          </a:p>
        </p:txBody>
      </p:sp>
      <p:sp>
        <p:nvSpPr>
          <p:cNvPr id="35852" name="Rectangle 12">
            <a:extLst>
              <a:ext uri="{FF2B5EF4-FFF2-40B4-BE49-F238E27FC236}">
                <a16:creationId xmlns:a16="http://schemas.microsoft.com/office/drawing/2014/main" id="{4775D0A5-C4D6-441C-A3BA-14692F5D4518}"/>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pt-BR" altLang="pt-BR"/>
              <a:t>Clique para editar o estilo do título mestre</a:t>
            </a:r>
          </a:p>
        </p:txBody>
      </p:sp>
    </p:spTree>
  </p:cSld>
  <p:clrMap bg1="lt1" tx1="dk1" bg2="lt2" tx2="dk2" accent1="accent1" accent2="accent2" accent3="accent3" accent4="accent4" accent5="accent5" accent6="accent6" hlink="hlink" folHlink="folHlink"/>
  <p:sldLayoutIdLst>
    <p:sldLayoutId id="2147483650"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l" rtl="0" fontAlgn="base">
        <a:spcBef>
          <a:spcPct val="0"/>
        </a:spcBef>
        <a:spcAft>
          <a:spcPct val="0"/>
        </a:spcAft>
        <a:defRPr sz="3800" kern="1200">
          <a:solidFill>
            <a:schemeClr val="tx2"/>
          </a:solidFill>
          <a:latin typeface="+mj-lt"/>
          <a:ea typeface="+mj-ea"/>
          <a:cs typeface="+mj-cs"/>
        </a:defRPr>
      </a:lvl1pPr>
      <a:lvl2pPr algn="l" rtl="0" fontAlgn="base">
        <a:spcBef>
          <a:spcPct val="0"/>
        </a:spcBef>
        <a:spcAft>
          <a:spcPct val="0"/>
        </a:spcAft>
        <a:defRPr sz="3800">
          <a:solidFill>
            <a:schemeClr val="tx2"/>
          </a:solidFill>
          <a:latin typeface="Arial" panose="020B0604020202020204" pitchFamily="34" charset="0"/>
        </a:defRPr>
      </a:lvl2pPr>
      <a:lvl3pPr algn="l" rtl="0" fontAlgn="base">
        <a:spcBef>
          <a:spcPct val="0"/>
        </a:spcBef>
        <a:spcAft>
          <a:spcPct val="0"/>
        </a:spcAft>
        <a:defRPr sz="3800">
          <a:solidFill>
            <a:schemeClr val="tx2"/>
          </a:solidFill>
          <a:latin typeface="Arial" panose="020B0604020202020204" pitchFamily="34" charset="0"/>
        </a:defRPr>
      </a:lvl3pPr>
      <a:lvl4pPr algn="l" rtl="0" fontAlgn="base">
        <a:spcBef>
          <a:spcPct val="0"/>
        </a:spcBef>
        <a:spcAft>
          <a:spcPct val="0"/>
        </a:spcAft>
        <a:defRPr sz="3800">
          <a:solidFill>
            <a:schemeClr val="tx2"/>
          </a:solidFill>
          <a:latin typeface="Arial" panose="020B0604020202020204" pitchFamily="34" charset="0"/>
        </a:defRPr>
      </a:lvl4pPr>
      <a:lvl5pPr algn="l" rtl="0" fontAlgn="base">
        <a:spcBef>
          <a:spcPct val="0"/>
        </a:spcBef>
        <a:spcAft>
          <a:spcPct val="0"/>
        </a:spcAft>
        <a:defRPr sz="3800">
          <a:solidFill>
            <a:schemeClr val="tx2"/>
          </a:solidFill>
          <a:latin typeface="Arial" panose="020B0604020202020204" pitchFamily="34" charset="0"/>
        </a:defRPr>
      </a:lvl5pPr>
      <a:lvl6pPr marL="457200" algn="l" rtl="0" fontAlgn="base">
        <a:spcBef>
          <a:spcPct val="0"/>
        </a:spcBef>
        <a:spcAft>
          <a:spcPct val="0"/>
        </a:spcAft>
        <a:defRPr sz="3800">
          <a:solidFill>
            <a:schemeClr val="tx2"/>
          </a:solidFill>
          <a:latin typeface="Arial" panose="020B0604020202020204" pitchFamily="34" charset="0"/>
        </a:defRPr>
      </a:lvl6pPr>
      <a:lvl7pPr marL="914400" algn="l" rtl="0" fontAlgn="base">
        <a:spcBef>
          <a:spcPct val="0"/>
        </a:spcBef>
        <a:spcAft>
          <a:spcPct val="0"/>
        </a:spcAft>
        <a:defRPr sz="3800">
          <a:solidFill>
            <a:schemeClr val="tx2"/>
          </a:solidFill>
          <a:latin typeface="Arial" panose="020B0604020202020204" pitchFamily="34" charset="0"/>
        </a:defRPr>
      </a:lvl7pPr>
      <a:lvl8pPr marL="1371600" algn="l" rtl="0" fontAlgn="base">
        <a:spcBef>
          <a:spcPct val="0"/>
        </a:spcBef>
        <a:spcAft>
          <a:spcPct val="0"/>
        </a:spcAft>
        <a:defRPr sz="3800">
          <a:solidFill>
            <a:schemeClr val="tx2"/>
          </a:solidFill>
          <a:latin typeface="Arial" panose="020B0604020202020204" pitchFamily="34" charset="0"/>
        </a:defRPr>
      </a:lvl8pPr>
      <a:lvl9pPr marL="1828800" algn="l" rtl="0" fontAlgn="base">
        <a:spcBef>
          <a:spcPct val="0"/>
        </a:spcBef>
        <a:spcAft>
          <a:spcPct val="0"/>
        </a:spcAft>
        <a:defRPr sz="3800">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accent1"/>
        </a:buClr>
        <a:buFont typeface="Wingdings" panose="05000000000000000000" pitchFamily="2" charset="2"/>
        <a:buChar char="l"/>
        <a:defRPr sz="3200" kern="1200">
          <a:solidFill>
            <a:schemeClr val="tx1"/>
          </a:solidFill>
          <a:latin typeface="+mn-lt"/>
          <a:ea typeface="+mn-ea"/>
          <a:cs typeface="+mn-cs"/>
        </a:defRPr>
      </a:lvl1pPr>
      <a:lvl2pPr marL="742950" indent="-285750" algn="l" rtl="0" fontAlgn="base">
        <a:spcBef>
          <a:spcPct val="20000"/>
        </a:spcBef>
        <a:spcAft>
          <a:spcPct val="0"/>
        </a:spcAft>
        <a:buClr>
          <a:schemeClr val="accent1"/>
        </a:buClr>
        <a:buFont typeface="Wingdings" panose="05000000000000000000" pitchFamily="2" charset="2"/>
        <a:buChar char="¡"/>
        <a:defRPr sz="2700" kern="1200">
          <a:solidFill>
            <a:schemeClr val="tx1"/>
          </a:solidFill>
          <a:latin typeface="+mn-lt"/>
          <a:ea typeface="+mn-ea"/>
          <a:cs typeface="+mn-cs"/>
        </a:defRPr>
      </a:lvl2pPr>
      <a:lvl3pPr marL="1143000" indent="-228600" algn="l" rtl="0" fontAlgn="base">
        <a:spcBef>
          <a:spcPct val="20000"/>
        </a:spcBef>
        <a:spcAft>
          <a:spcPct val="0"/>
        </a:spcAft>
        <a:buClr>
          <a:schemeClr val="accent1"/>
        </a:buClr>
        <a:buFont typeface="Wingdings" panose="05000000000000000000" pitchFamily="2" charset="2"/>
        <a:buChar char="l"/>
        <a:defRPr sz="2300" kern="1200">
          <a:solidFill>
            <a:schemeClr val="tx1"/>
          </a:solidFill>
          <a:latin typeface="+mn-lt"/>
          <a:ea typeface="+mn-ea"/>
          <a:cs typeface="+mn-cs"/>
        </a:defRPr>
      </a:lvl3pPr>
      <a:lvl4pPr marL="1600200" indent="-228600" algn="l" rtl="0" fontAlgn="base">
        <a:spcBef>
          <a:spcPct val="20000"/>
        </a:spcBef>
        <a:spcAft>
          <a:spcPct val="0"/>
        </a:spcAft>
        <a:buClr>
          <a:schemeClr val="accent1"/>
        </a:buClr>
        <a:buChar char="•"/>
        <a:defRPr sz="2000" kern="1200">
          <a:solidFill>
            <a:schemeClr val="tx1"/>
          </a:solidFill>
          <a:latin typeface="+mn-lt"/>
          <a:ea typeface="+mn-ea"/>
          <a:cs typeface="+mn-cs"/>
        </a:defRPr>
      </a:lvl4pPr>
      <a:lvl5pPr marL="2057400" indent="-228600" algn="l" rtl="0" fontAlgn="base">
        <a:spcBef>
          <a:spcPct val="20000"/>
        </a:spcBef>
        <a:spcAft>
          <a:spcPct val="0"/>
        </a:spcAft>
        <a:buClr>
          <a:schemeClr val="accent1"/>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8A4D619C-0F53-4B76-B534-F75638E2CD36}"/>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pt-BR" altLang="pt-BR"/>
              <a:t>Clique para editar o estilo do título mestre</a:t>
            </a:r>
          </a:p>
        </p:txBody>
      </p:sp>
      <p:sp>
        <p:nvSpPr>
          <p:cNvPr id="87043" name="Rectangle 3">
            <a:extLst>
              <a:ext uri="{FF2B5EF4-FFF2-40B4-BE49-F238E27FC236}">
                <a16:creationId xmlns:a16="http://schemas.microsoft.com/office/drawing/2014/main" id="{56FDFC8F-1209-4BDE-A824-0B66B77DFF55}"/>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pt-BR" altLang="pt-BR"/>
              <a:t>Clique para editar os estilos do texto mestre</a:t>
            </a:r>
          </a:p>
          <a:p>
            <a:pPr lvl="1"/>
            <a:r>
              <a:rPr lang="pt-BR" altLang="pt-BR"/>
              <a:t>Segundo nível</a:t>
            </a:r>
          </a:p>
          <a:p>
            <a:pPr lvl="2"/>
            <a:r>
              <a:rPr lang="pt-BR" altLang="pt-BR"/>
              <a:t>Terceiro nível</a:t>
            </a:r>
          </a:p>
          <a:p>
            <a:pPr lvl="3"/>
            <a:r>
              <a:rPr lang="pt-BR" altLang="pt-BR"/>
              <a:t>Quarto nível</a:t>
            </a:r>
          </a:p>
          <a:p>
            <a:pPr lvl="4"/>
            <a:r>
              <a:rPr lang="pt-BR" altLang="pt-BR"/>
              <a:t>Quinto nível</a:t>
            </a:r>
          </a:p>
        </p:txBody>
      </p:sp>
      <p:sp>
        <p:nvSpPr>
          <p:cNvPr id="87044" name="Rectangle 4">
            <a:extLst>
              <a:ext uri="{FF2B5EF4-FFF2-40B4-BE49-F238E27FC236}">
                <a16:creationId xmlns:a16="http://schemas.microsoft.com/office/drawing/2014/main" id="{3AFF8218-4A2E-4753-BDAC-7BECB0D0144C}"/>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pt-BR" altLang="pt-BR"/>
          </a:p>
        </p:txBody>
      </p:sp>
      <p:sp>
        <p:nvSpPr>
          <p:cNvPr id="87045" name="Rectangle 5">
            <a:extLst>
              <a:ext uri="{FF2B5EF4-FFF2-40B4-BE49-F238E27FC236}">
                <a16:creationId xmlns:a16="http://schemas.microsoft.com/office/drawing/2014/main" id="{5544A118-611C-48E8-8E4E-FA29E374C554}"/>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pt-BR" altLang="pt-BR"/>
          </a:p>
        </p:txBody>
      </p:sp>
      <p:sp>
        <p:nvSpPr>
          <p:cNvPr id="87046" name="Rectangle 6">
            <a:extLst>
              <a:ext uri="{FF2B5EF4-FFF2-40B4-BE49-F238E27FC236}">
                <a16:creationId xmlns:a16="http://schemas.microsoft.com/office/drawing/2014/main" id="{62CFB71B-860C-4D0E-A180-591C6B929322}"/>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BB085BA0-B8DF-45DF-8DE3-D7FCD9B664F3}" type="slidenum">
              <a:rPr lang="pt-BR" altLang="pt-BR"/>
              <a:pPr/>
              <a:t>‹nº›</a:t>
            </a:fld>
            <a:endParaRPr lang="pt-BR" altLang="pt-BR"/>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96DE055E-D2C7-4F8E-888E-61EA93FA2934}"/>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pt-BR" altLang="pt-BR"/>
              <a:t>Clique para editar o estilo do título mestre</a:t>
            </a:r>
          </a:p>
        </p:txBody>
      </p:sp>
      <p:sp>
        <p:nvSpPr>
          <p:cNvPr id="89091" name="Rectangle 3">
            <a:extLst>
              <a:ext uri="{FF2B5EF4-FFF2-40B4-BE49-F238E27FC236}">
                <a16:creationId xmlns:a16="http://schemas.microsoft.com/office/drawing/2014/main" id="{7943BBF9-4478-4DAB-95BC-882C146C5339}"/>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pt-BR" altLang="pt-BR"/>
              <a:t>Clique para editar os estilos do texto mestre</a:t>
            </a:r>
          </a:p>
          <a:p>
            <a:pPr lvl="1"/>
            <a:r>
              <a:rPr lang="pt-BR" altLang="pt-BR"/>
              <a:t>Segundo nível</a:t>
            </a:r>
          </a:p>
          <a:p>
            <a:pPr lvl="2"/>
            <a:r>
              <a:rPr lang="pt-BR" altLang="pt-BR"/>
              <a:t>Terceiro nível</a:t>
            </a:r>
          </a:p>
          <a:p>
            <a:pPr lvl="3"/>
            <a:r>
              <a:rPr lang="pt-BR" altLang="pt-BR"/>
              <a:t>Quarto nível</a:t>
            </a:r>
          </a:p>
          <a:p>
            <a:pPr lvl="4"/>
            <a:r>
              <a:rPr lang="pt-BR" altLang="pt-BR"/>
              <a:t>Quinto nível</a:t>
            </a:r>
          </a:p>
        </p:txBody>
      </p:sp>
      <p:sp>
        <p:nvSpPr>
          <p:cNvPr id="89092" name="Rectangle 4">
            <a:extLst>
              <a:ext uri="{FF2B5EF4-FFF2-40B4-BE49-F238E27FC236}">
                <a16:creationId xmlns:a16="http://schemas.microsoft.com/office/drawing/2014/main" id="{2550585B-0C15-470A-BFD2-A76F95154506}"/>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pt-BR" altLang="pt-BR"/>
          </a:p>
        </p:txBody>
      </p:sp>
      <p:sp>
        <p:nvSpPr>
          <p:cNvPr id="89093" name="Rectangle 5">
            <a:extLst>
              <a:ext uri="{FF2B5EF4-FFF2-40B4-BE49-F238E27FC236}">
                <a16:creationId xmlns:a16="http://schemas.microsoft.com/office/drawing/2014/main" id="{B53B602F-A662-45AB-AF38-3CC5DE552DB1}"/>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pt-BR" altLang="pt-BR"/>
          </a:p>
        </p:txBody>
      </p:sp>
      <p:sp>
        <p:nvSpPr>
          <p:cNvPr id="89094" name="Rectangle 6">
            <a:extLst>
              <a:ext uri="{FF2B5EF4-FFF2-40B4-BE49-F238E27FC236}">
                <a16:creationId xmlns:a16="http://schemas.microsoft.com/office/drawing/2014/main" id="{84DCD9DE-EB03-4D4A-8043-46364A8E1C1D}"/>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856D7CA5-76BE-4C60-8E16-06D53FFA4CD5}" type="slidenum">
              <a:rPr lang="pt-BR" altLang="pt-BR"/>
              <a:pPr/>
              <a:t>‹nº›</a:t>
            </a:fld>
            <a:endParaRPr lang="pt-BR" altLang="pt-B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7.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8.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9.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0.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3.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4.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5.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7.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8.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8.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9.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8.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20.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21.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22.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23.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24.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25.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26.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27.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28.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29.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30.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31.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32.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33.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34.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8.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35.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36.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37.xml"/></Relationships>
</file>

<file path=ppt/slides/_rels/slide4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4.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5.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4">
            <a:extLst>
              <a:ext uri="{FF2B5EF4-FFF2-40B4-BE49-F238E27FC236}">
                <a16:creationId xmlns:a16="http://schemas.microsoft.com/office/drawing/2014/main" id="{32E7900A-F24C-49FA-A66A-C2CEE2351F39}"/>
              </a:ext>
            </a:extLst>
          </p:cNvPr>
          <p:cNvSpPr>
            <a:spLocks noGrp="1" noChangeArrowheads="1"/>
          </p:cNvSpPr>
          <p:nvPr>
            <p:ph type="ctrTitle"/>
          </p:nvPr>
        </p:nvSpPr>
        <p:spPr/>
        <p:txBody>
          <a:bodyPr/>
          <a:lstStyle/>
          <a:p>
            <a:r>
              <a:rPr lang="pt-BR" altLang="pt-BR" sz="6600" b="1" i="1">
                <a:latin typeface="Georgia" panose="02040502050405020303" pitchFamily="18" charset="0"/>
              </a:rPr>
              <a:t>Sábado o Selo de Deus</a:t>
            </a:r>
          </a:p>
        </p:txBody>
      </p:sp>
      <p:sp>
        <p:nvSpPr>
          <p:cNvPr id="33797" name="Rectangle 5">
            <a:extLst>
              <a:ext uri="{FF2B5EF4-FFF2-40B4-BE49-F238E27FC236}">
                <a16:creationId xmlns:a16="http://schemas.microsoft.com/office/drawing/2014/main" id="{0E3DB548-AB9A-4005-84BC-74A77DCC4A3D}"/>
              </a:ext>
            </a:extLst>
          </p:cNvPr>
          <p:cNvSpPr>
            <a:spLocks noGrp="1" noChangeArrowheads="1"/>
          </p:cNvSpPr>
          <p:nvPr>
            <p:ph type="subTitle" idx="1"/>
          </p:nvPr>
        </p:nvSpPr>
        <p:spPr/>
        <p:txBody>
          <a:bodyPr/>
          <a:lstStyle/>
          <a:p>
            <a:r>
              <a:rPr lang="pt-BR" altLang="pt-BR" sz="4800" b="1">
                <a:latin typeface="Forte" panose="03060902040502070203" pitchFamily="66" charset="0"/>
              </a:rPr>
              <a:t>Como Guardar o Sábado?</a:t>
            </a:r>
          </a:p>
        </p:txBody>
      </p:sp>
      <p:pic>
        <p:nvPicPr>
          <p:cNvPr id="33798" name="Picture 6" descr="1fadminas">
            <a:extLst>
              <a:ext uri="{FF2B5EF4-FFF2-40B4-BE49-F238E27FC236}">
                <a16:creationId xmlns:a16="http://schemas.microsoft.com/office/drawing/2014/main" id="{5BF116C6-AFC3-4976-A183-E39A3B2903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50" y="6045200"/>
            <a:ext cx="676275" cy="552450"/>
          </a:xfrm>
          <a:prstGeom prst="rect">
            <a:avLst/>
          </a:prstGeom>
          <a:noFill/>
          <a:extLst>
            <a:ext uri="{909E8E84-426E-40DD-AFC4-6F175D3DCCD1}">
              <a14:hiddenFill xmlns:a14="http://schemas.microsoft.com/office/drawing/2010/main">
                <a:solidFill>
                  <a:srgbClr val="FFFFFF"/>
                </a:solidFill>
              </a14:hiddenFill>
            </a:ext>
          </a:extLst>
        </p:spPr>
      </p:pic>
      <p:sp>
        <p:nvSpPr>
          <p:cNvPr id="33799" name="Rectangle 7">
            <a:extLst>
              <a:ext uri="{FF2B5EF4-FFF2-40B4-BE49-F238E27FC236}">
                <a16:creationId xmlns:a16="http://schemas.microsoft.com/office/drawing/2014/main" id="{4FDD7520-93FF-4FAE-8841-CCA98793B22C}"/>
              </a:ext>
            </a:extLst>
          </p:cNvPr>
          <p:cNvSpPr>
            <a:spLocks noChangeArrowheads="1"/>
          </p:cNvSpPr>
          <p:nvPr/>
        </p:nvSpPr>
        <p:spPr bwMode="auto">
          <a:xfrm>
            <a:off x="6354763" y="6165850"/>
            <a:ext cx="17462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r"/>
            <a:r>
              <a:rPr lang="pt-BR" altLang="pt-BR" sz="1000" b="1">
                <a:latin typeface="Georgia" panose="02040502050405020303" pitchFamily="18" charset="0"/>
              </a:rPr>
              <a:t>Peter P. Goldschmidt </a:t>
            </a:r>
          </a:p>
          <a:p>
            <a:pPr algn="r"/>
            <a:r>
              <a:rPr lang="pt-BR" altLang="pt-BR" sz="1000" b="1">
                <a:latin typeface="Georgia" panose="02040502050405020303" pitchFamily="18" charset="0"/>
              </a:rPr>
              <a:t>Pr. Marcelo A. Carvalho</a:t>
            </a:r>
            <a:endParaRPr lang="pt-BR" altLang="pt-BR"/>
          </a:p>
        </p:txBody>
      </p:sp>
      <p:sp>
        <p:nvSpPr>
          <p:cNvPr id="33800" name="WordArt 8">
            <a:extLst>
              <a:ext uri="{FF2B5EF4-FFF2-40B4-BE49-F238E27FC236}">
                <a16:creationId xmlns:a16="http://schemas.microsoft.com/office/drawing/2014/main" id="{ECCBFFC5-5F4D-42E1-90F8-17E9E1EFE4CF}"/>
              </a:ext>
            </a:extLst>
          </p:cNvPr>
          <p:cNvSpPr>
            <a:spLocks noChangeArrowheads="1" noChangeShapeType="1" noTextEdit="1"/>
          </p:cNvSpPr>
          <p:nvPr/>
        </p:nvSpPr>
        <p:spPr bwMode="auto">
          <a:xfrm>
            <a:off x="2051050" y="3644900"/>
            <a:ext cx="792163" cy="762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r>
              <a:rPr lang="pt-BR" sz="6000" b="1" kern="10">
                <a:solidFill>
                  <a:srgbClr val="FFFFFF"/>
                </a:solidFill>
                <a:effectLst>
                  <a:outerShdw dist="107763" dir="13500000" algn="ctr" rotWithShape="0">
                    <a:srgbClr val="868686">
                      <a:alpha val="50000"/>
                    </a:srgbClr>
                  </a:outerShdw>
                </a:effectLst>
                <a:latin typeface="Century Schoolbook" panose="02040604050505020304" pitchFamily="18" charset="0"/>
              </a:rPr>
              <a:t>10</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73BCEDBE-4254-4433-B888-3EC6EC0972F9}"/>
              </a:ext>
            </a:extLst>
          </p:cNvPr>
          <p:cNvSpPr>
            <a:spLocks noGrp="1" noChangeArrowheads="1"/>
          </p:cNvSpPr>
          <p:nvPr>
            <p:ph type="title"/>
          </p:nvPr>
        </p:nvSpPr>
        <p:spPr>
          <a:xfrm>
            <a:off x="107950" y="115888"/>
            <a:ext cx="8893175" cy="6583362"/>
          </a:xfrm>
        </p:spPr>
        <p:txBody>
          <a:bodyPr/>
          <a:lstStyle/>
          <a:p>
            <a:pPr>
              <a:spcBef>
                <a:spcPts val="500"/>
              </a:spcBef>
              <a:spcAft>
                <a:spcPts val="500"/>
              </a:spcAft>
            </a:pPr>
            <a:r>
              <a:rPr lang="pt-BR" altLang="pt-BR" sz="3600" b="1">
                <a:latin typeface="Century Gothic" panose="020B0502020202020204" pitchFamily="34" charset="0"/>
              </a:rPr>
              <a:t>Deus quis mostrar ao homem que depois de seis dias trabalhando, correndo de lá prá cá, ele deveria tirar um tempo para descansar. Deve “separar um dia para o repouso e recuperação de sua energias. O Sábado é o dia da semana no qual devemos deixar de lado todos os nossos problemas, nossas dívidas, nossas preocupações e utilizar este dia para descanso da mente e do corpo. </a:t>
            </a:r>
          </a:p>
        </p:txBody>
      </p:sp>
      <p:sp>
        <p:nvSpPr>
          <p:cNvPr id="8196" name="Text Box 4">
            <a:extLst>
              <a:ext uri="{FF2B5EF4-FFF2-40B4-BE49-F238E27FC236}">
                <a16:creationId xmlns:a16="http://schemas.microsoft.com/office/drawing/2014/main" id="{598444AB-3949-4CE3-B206-AE46268F1823}"/>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D3BFFE72-EC03-488B-A06D-776C12F239ED}"/>
              </a:ext>
            </a:extLst>
          </p:cNvPr>
          <p:cNvSpPr>
            <a:spLocks noGrp="1" noChangeArrowheads="1"/>
          </p:cNvSpPr>
          <p:nvPr>
            <p:ph type="title"/>
          </p:nvPr>
        </p:nvSpPr>
        <p:spPr>
          <a:xfrm>
            <a:off x="107950" y="1555750"/>
            <a:ext cx="8893175" cy="4681538"/>
          </a:xfrm>
        </p:spPr>
        <p:txBody>
          <a:bodyPr/>
          <a:lstStyle/>
          <a:p>
            <a:pPr>
              <a:spcBef>
                <a:spcPts val="500"/>
              </a:spcBef>
              <a:spcAft>
                <a:spcPts val="500"/>
              </a:spcAft>
            </a:pPr>
            <a:r>
              <a:rPr lang="pt-BR" altLang="pt-BR" sz="4200" b="1">
                <a:latin typeface="Century Gothic" panose="020B0502020202020204" pitchFamily="34" charset="0"/>
              </a:rPr>
              <a:t>A Bíblia diz que Deus abençoou o Sábado. Diz também que Ele santificou este dia. </a:t>
            </a:r>
            <a:br>
              <a:rPr lang="pt-BR" altLang="pt-BR" sz="4200" b="1">
                <a:latin typeface="Century Gothic" panose="020B0502020202020204" pitchFamily="34" charset="0"/>
              </a:rPr>
            </a:br>
            <a:r>
              <a:rPr lang="pt-BR" altLang="pt-BR" sz="4200" b="1">
                <a:latin typeface="Century Gothic" panose="020B0502020202020204" pitchFamily="34" charset="0"/>
              </a:rPr>
              <a:t>Ora, santificar quer dizer separar, deixar de lado. Deus tornou o Sábado um dia de e descanso.</a:t>
            </a:r>
          </a:p>
        </p:txBody>
      </p:sp>
      <p:sp>
        <p:nvSpPr>
          <p:cNvPr id="73731" name="Text Box 3">
            <a:extLst>
              <a:ext uri="{FF2B5EF4-FFF2-40B4-BE49-F238E27FC236}">
                <a16:creationId xmlns:a16="http://schemas.microsoft.com/office/drawing/2014/main" id="{842EB318-9DFD-4F85-8AA8-F4E85D3DCC12}"/>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840D2F04-C46F-4BCC-873E-C029F0E6EC82}"/>
              </a:ext>
            </a:extLst>
          </p:cNvPr>
          <p:cNvSpPr>
            <a:spLocks noGrp="1" noChangeArrowheads="1"/>
          </p:cNvSpPr>
          <p:nvPr>
            <p:ph type="title"/>
          </p:nvPr>
        </p:nvSpPr>
        <p:spPr>
          <a:xfrm>
            <a:off x="179388" y="274638"/>
            <a:ext cx="8964612" cy="6583362"/>
          </a:xfrm>
        </p:spPr>
        <p:txBody>
          <a:bodyPr/>
          <a:lstStyle/>
          <a:p>
            <a:pPr>
              <a:spcBef>
                <a:spcPts val="500"/>
              </a:spcBef>
              <a:spcAft>
                <a:spcPts val="500"/>
              </a:spcAft>
            </a:pPr>
            <a:r>
              <a:rPr lang="pt-BR" altLang="pt-BR" b="1">
                <a:latin typeface="Century Gothic" panose="020B0502020202020204" pitchFamily="34" charset="0"/>
              </a:rPr>
              <a:t>“Lembra-te do dia do Sábado para o santificar. Seis dias trabalharás e farás toda a tua obra. Mas o sétimo dia é o sábado do Senhor, teu Deus; não farás nele nenhum trabalho, nem tu, nem o teu filho, nem a tua filha, nem o teu servo, nem a tua serva, nem o teu animal, nem o forasteiro das tuas portas para dentro;</a:t>
            </a:r>
          </a:p>
        </p:txBody>
      </p:sp>
      <p:sp>
        <p:nvSpPr>
          <p:cNvPr id="74755" name="Text Box 3">
            <a:extLst>
              <a:ext uri="{FF2B5EF4-FFF2-40B4-BE49-F238E27FC236}">
                <a16:creationId xmlns:a16="http://schemas.microsoft.com/office/drawing/2014/main" id="{AA6129E5-EED4-4202-9249-A1CC88631175}"/>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3E83B030-059D-48A7-8ECA-0E482648C1F3}"/>
              </a:ext>
            </a:extLst>
          </p:cNvPr>
          <p:cNvSpPr>
            <a:spLocks noGrp="1" noChangeArrowheads="1"/>
          </p:cNvSpPr>
          <p:nvPr>
            <p:ph type="title"/>
          </p:nvPr>
        </p:nvSpPr>
        <p:spPr>
          <a:xfrm>
            <a:off x="277813" y="1341438"/>
            <a:ext cx="8686800" cy="5300662"/>
          </a:xfrm>
        </p:spPr>
        <p:txBody>
          <a:bodyPr/>
          <a:lstStyle/>
          <a:p>
            <a:pPr>
              <a:spcBef>
                <a:spcPts val="500"/>
              </a:spcBef>
              <a:spcAft>
                <a:spcPts val="500"/>
              </a:spcAft>
            </a:pPr>
            <a:r>
              <a:rPr lang="pt-BR" altLang="pt-BR" sz="4600" b="1">
                <a:latin typeface="Century Gothic" panose="020B0502020202020204" pitchFamily="34" charset="0"/>
              </a:rPr>
              <a:t>porque, em seis dias, fez o Senhor os céus a terra, o mar e tudo o que neles há, e, no sétimo dia, descansou; por isso, o Senhor abençoou o dia de Sábado e o santificou”. Êxodo 20: 8-11</a:t>
            </a:r>
          </a:p>
        </p:txBody>
      </p:sp>
      <p:sp>
        <p:nvSpPr>
          <p:cNvPr id="75779" name="Text Box 3">
            <a:extLst>
              <a:ext uri="{FF2B5EF4-FFF2-40B4-BE49-F238E27FC236}">
                <a16:creationId xmlns:a16="http://schemas.microsoft.com/office/drawing/2014/main" id="{F4DF4A13-5C79-4647-B6A2-21558E479D48}"/>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659E1E7F-1DBE-43E3-9530-E8E51225711F}"/>
              </a:ext>
            </a:extLst>
          </p:cNvPr>
          <p:cNvSpPr>
            <a:spLocks noGrp="1" noChangeArrowheads="1"/>
          </p:cNvSpPr>
          <p:nvPr>
            <p:ph type="title"/>
          </p:nvPr>
        </p:nvSpPr>
        <p:spPr>
          <a:xfrm>
            <a:off x="144463" y="274638"/>
            <a:ext cx="8964612" cy="6583362"/>
          </a:xfrm>
        </p:spPr>
        <p:txBody>
          <a:bodyPr/>
          <a:lstStyle/>
          <a:p>
            <a:pPr>
              <a:spcBef>
                <a:spcPts val="500"/>
              </a:spcBef>
              <a:spcAft>
                <a:spcPts val="500"/>
              </a:spcAft>
            </a:pPr>
            <a:r>
              <a:rPr lang="pt-BR" altLang="pt-BR" sz="4200" b="1">
                <a:latin typeface="Century Gothic" panose="020B0502020202020204" pitchFamily="34" charset="0"/>
              </a:rPr>
              <a:t>Deus nos manda lembrar de santificar o Sábado (separar). E aconselha a que ninguém trabalhe neste dia. Nem você, nem seu cônjuge, nem seus filhos ou empregados. Deus pede que este seja um dia especial para a família em geral e explica porque: tempo para meditar sobre Ele e suas obra. </a:t>
            </a:r>
          </a:p>
        </p:txBody>
      </p:sp>
      <p:sp>
        <p:nvSpPr>
          <p:cNvPr id="10244" name="Text Box 4">
            <a:extLst>
              <a:ext uri="{FF2B5EF4-FFF2-40B4-BE49-F238E27FC236}">
                <a16:creationId xmlns:a16="http://schemas.microsoft.com/office/drawing/2014/main" id="{858F03C6-8281-484A-8F2C-B5626DA716AD}"/>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928C6AF1-1C94-420E-94F7-86CDB71024F0}"/>
              </a:ext>
            </a:extLst>
          </p:cNvPr>
          <p:cNvSpPr>
            <a:spLocks noGrp="1" noChangeArrowheads="1"/>
          </p:cNvSpPr>
          <p:nvPr>
            <p:ph type="title"/>
          </p:nvPr>
        </p:nvSpPr>
        <p:spPr>
          <a:xfrm>
            <a:off x="142875" y="1484313"/>
            <a:ext cx="8893175" cy="5229225"/>
          </a:xfrm>
        </p:spPr>
        <p:txBody>
          <a:bodyPr/>
          <a:lstStyle/>
          <a:p>
            <a:pPr>
              <a:spcBef>
                <a:spcPts val="500"/>
              </a:spcBef>
              <a:spcAft>
                <a:spcPts val="500"/>
              </a:spcAft>
            </a:pPr>
            <a:r>
              <a:rPr lang="pt-BR" altLang="pt-BR" sz="5000" b="1">
                <a:latin typeface="Century Gothic" panose="020B0502020202020204" pitchFamily="34" charset="0"/>
              </a:rPr>
              <a:t>Ele sabia que o homem ficaria correndo de um lado para o outro preocupado com suas próprias coisas, e que teríamos muito pouco tempo para meditar sobre Ele e suas obra. </a:t>
            </a:r>
          </a:p>
        </p:txBody>
      </p:sp>
      <p:sp>
        <p:nvSpPr>
          <p:cNvPr id="77827" name="Text Box 3">
            <a:extLst>
              <a:ext uri="{FF2B5EF4-FFF2-40B4-BE49-F238E27FC236}">
                <a16:creationId xmlns:a16="http://schemas.microsoft.com/office/drawing/2014/main" id="{B99E3CD4-D414-4E12-9AF0-A01189A482B9}"/>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1B8C201C-95A7-45A6-8CA5-E8D83E45750A}"/>
              </a:ext>
            </a:extLst>
          </p:cNvPr>
          <p:cNvSpPr>
            <a:spLocks noGrp="1" noChangeArrowheads="1"/>
          </p:cNvSpPr>
          <p:nvPr>
            <p:ph type="title"/>
          </p:nvPr>
        </p:nvSpPr>
        <p:spPr>
          <a:xfrm>
            <a:off x="250825" y="0"/>
            <a:ext cx="8893175" cy="6858000"/>
          </a:xfrm>
        </p:spPr>
        <p:txBody>
          <a:bodyPr/>
          <a:lstStyle/>
          <a:p>
            <a:pPr>
              <a:spcBef>
                <a:spcPts val="500"/>
              </a:spcBef>
              <a:spcAft>
                <a:spcPts val="500"/>
              </a:spcAft>
            </a:pPr>
            <a:r>
              <a:rPr lang="pt-BR" altLang="pt-BR" sz="3600" b="1">
                <a:latin typeface="Century Gothic" panose="020B0502020202020204" pitchFamily="34" charset="0"/>
              </a:rPr>
              <a:t>Por isto Ele estabeleceu este dia. Para que parássemos. Quando Deus fala em parar de trabalhar, Ele está falando não só do pai com seu trabalho diário, mais também da mãe com sua correria doméstica, dos filhos com seus estudos e de nosso empregados e funcionários que nos ajudam nas labutas do dia a dia. Todos devem parar e devem fazer deste dia um dia especial. </a:t>
            </a:r>
          </a:p>
        </p:txBody>
      </p:sp>
      <p:sp>
        <p:nvSpPr>
          <p:cNvPr id="76803" name="Text Box 3">
            <a:extLst>
              <a:ext uri="{FF2B5EF4-FFF2-40B4-BE49-F238E27FC236}">
                <a16:creationId xmlns:a16="http://schemas.microsoft.com/office/drawing/2014/main" id="{8E3ED249-22A9-424B-B9CB-16B1EAC6A17B}"/>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7CE03038-3DC4-4F38-9D11-2A60ACD37F49}"/>
              </a:ext>
            </a:extLst>
          </p:cNvPr>
          <p:cNvSpPr>
            <a:spLocks noGrp="1" noChangeArrowheads="1"/>
          </p:cNvSpPr>
          <p:nvPr>
            <p:ph type="title"/>
          </p:nvPr>
        </p:nvSpPr>
        <p:spPr>
          <a:xfrm>
            <a:off x="179388" y="188913"/>
            <a:ext cx="8686800" cy="6583362"/>
          </a:xfrm>
        </p:spPr>
        <p:txBody>
          <a:bodyPr/>
          <a:lstStyle/>
          <a:p>
            <a:pPr>
              <a:spcBef>
                <a:spcPts val="500"/>
              </a:spcBef>
              <a:spcAft>
                <a:spcPts val="500"/>
              </a:spcAft>
            </a:pPr>
            <a:r>
              <a:rPr lang="pt-BR" altLang="pt-BR" sz="4200" b="1">
                <a:latin typeface="Comic Sans MS" panose="030F0702030302020204" pitchFamily="66" charset="0"/>
              </a:rPr>
              <a:t>“Se desviares o pé de profanar o sábado e de cuidar dos teus próprios interesses no meu santo dia; se chamares ao Sábado deleitoso e santo dia do Senhor, digno de honra, e o honrares não seguindo os teus caminhos, não pretendendo fazer a tua própria vontade, nem falando palavras vãs,</a:t>
            </a:r>
          </a:p>
        </p:txBody>
      </p:sp>
      <p:sp>
        <p:nvSpPr>
          <p:cNvPr id="11268" name="Text Box 4">
            <a:extLst>
              <a:ext uri="{FF2B5EF4-FFF2-40B4-BE49-F238E27FC236}">
                <a16:creationId xmlns:a16="http://schemas.microsoft.com/office/drawing/2014/main" id="{F1261637-5C87-4AE1-98F8-5473663876DA}"/>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57CA786B-A6C7-4188-8802-81DAD005B64D}"/>
              </a:ext>
            </a:extLst>
          </p:cNvPr>
          <p:cNvSpPr>
            <a:spLocks noGrp="1" noChangeArrowheads="1"/>
          </p:cNvSpPr>
          <p:nvPr>
            <p:ph type="title"/>
          </p:nvPr>
        </p:nvSpPr>
        <p:spPr>
          <a:xfrm>
            <a:off x="250825" y="1341438"/>
            <a:ext cx="8686800" cy="5373687"/>
          </a:xfrm>
        </p:spPr>
        <p:txBody>
          <a:bodyPr/>
          <a:lstStyle/>
          <a:p>
            <a:pPr>
              <a:spcBef>
                <a:spcPts val="500"/>
              </a:spcBef>
              <a:spcAft>
                <a:spcPts val="500"/>
              </a:spcAft>
            </a:pPr>
            <a:r>
              <a:rPr lang="pt-BR" altLang="pt-BR" sz="4600" b="1">
                <a:latin typeface="Comic Sans MS" panose="030F0702030302020204" pitchFamily="66" charset="0"/>
              </a:rPr>
              <a:t>então, te deleitarás no Senhor. Eu te farei cavalgar sobre os altos da terra e te sustentarei com a herança de Jacó, teu pai, porque a boca do Senhor o disse.” </a:t>
            </a:r>
            <a:br>
              <a:rPr lang="pt-BR" altLang="pt-BR" sz="4600" b="1">
                <a:latin typeface="Comic Sans MS" panose="030F0702030302020204" pitchFamily="66" charset="0"/>
              </a:rPr>
            </a:br>
            <a:r>
              <a:rPr lang="pt-BR" altLang="pt-BR" sz="4600" b="1">
                <a:latin typeface="Comic Sans MS" panose="030F0702030302020204" pitchFamily="66" charset="0"/>
              </a:rPr>
              <a:t>Is. 58:13-14</a:t>
            </a:r>
          </a:p>
        </p:txBody>
      </p:sp>
      <p:sp>
        <p:nvSpPr>
          <p:cNvPr id="78851" name="Text Box 3">
            <a:extLst>
              <a:ext uri="{FF2B5EF4-FFF2-40B4-BE49-F238E27FC236}">
                <a16:creationId xmlns:a16="http://schemas.microsoft.com/office/drawing/2014/main" id="{BD7A7B1F-D56F-4C36-83E5-29BCCC943A63}"/>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76B1D207-59CD-48B7-B0B5-6DDAD881BA2E}"/>
              </a:ext>
            </a:extLst>
          </p:cNvPr>
          <p:cNvSpPr>
            <a:spLocks noGrp="1" noChangeArrowheads="1"/>
          </p:cNvSpPr>
          <p:nvPr>
            <p:ph type="title"/>
          </p:nvPr>
        </p:nvSpPr>
        <p:spPr>
          <a:xfrm>
            <a:off x="457200" y="1557338"/>
            <a:ext cx="8362950" cy="4967287"/>
          </a:xfrm>
        </p:spPr>
        <p:txBody>
          <a:bodyPr/>
          <a:lstStyle/>
          <a:p>
            <a:pPr algn="r">
              <a:spcBef>
                <a:spcPts val="500"/>
              </a:spcBef>
              <a:spcAft>
                <a:spcPts val="500"/>
              </a:spcAft>
            </a:pPr>
            <a:r>
              <a:rPr lang="pt-BR" altLang="pt-BR" sz="5600" b="1">
                <a:latin typeface="Century Gothic" panose="020B0502020202020204" pitchFamily="34" charset="0"/>
              </a:rPr>
              <a:t>Aqui a forma de guardar o Sábado é melhor explicada. </a:t>
            </a:r>
            <a:br>
              <a:rPr lang="pt-BR" altLang="pt-BR" sz="5600" b="1">
                <a:latin typeface="Century Gothic" panose="020B0502020202020204" pitchFamily="34" charset="0"/>
              </a:rPr>
            </a:br>
            <a:r>
              <a:rPr lang="pt-BR" altLang="pt-BR" sz="5600" b="1" u="sng">
                <a:latin typeface="Century Gothic" panose="020B0502020202020204" pitchFamily="34" charset="0"/>
              </a:rPr>
              <a:t>Como posso parar de profanar Sábado</a:t>
            </a:r>
            <a:r>
              <a:rPr lang="pt-BR" altLang="pt-BR" sz="5600" b="1">
                <a:latin typeface="Century Gothic" panose="020B0502020202020204" pitchFamily="34" charset="0"/>
              </a:rPr>
              <a:t>?</a:t>
            </a:r>
          </a:p>
        </p:txBody>
      </p:sp>
      <p:sp>
        <p:nvSpPr>
          <p:cNvPr id="12292" name="Text Box 4">
            <a:extLst>
              <a:ext uri="{FF2B5EF4-FFF2-40B4-BE49-F238E27FC236}">
                <a16:creationId xmlns:a16="http://schemas.microsoft.com/office/drawing/2014/main" id="{7408ED2B-D8E7-47F1-9A23-03AC9DAA8FE9}"/>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E11D3DD8-2411-4C12-BDE5-F2688E77361D}"/>
              </a:ext>
            </a:extLst>
          </p:cNvPr>
          <p:cNvSpPr>
            <a:spLocks noGrp="1" noChangeArrowheads="1"/>
          </p:cNvSpPr>
          <p:nvPr>
            <p:ph type="title"/>
          </p:nvPr>
        </p:nvSpPr>
        <p:spPr>
          <a:xfrm>
            <a:off x="250825" y="1484313"/>
            <a:ext cx="8686800" cy="5229225"/>
          </a:xfrm>
        </p:spPr>
        <p:txBody>
          <a:bodyPr/>
          <a:lstStyle/>
          <a:p>
            <a:pPr>
              <a:spcBef>
                <a:spcPts val="500"/>
              </a:spcBef>
              <a:spcAft>
                <a:spcPts val="500"/>
              </a:spcAft>
            </a:pPr>
            <a:r>
              <a:rPr lang="pt-BR" altLang="pt-BR" sz="6200" b="1">
                <a:latin typeface="Century Gothic" panose="020B0502020202020204" pitchFamily="34" charset="0"/>
              </a:rPr>
              <a:t>Se você aceitou que o Sábado é o Dia do Senhor, provavelmente deve estar se perguntando:</a:t>
            </a:r>
          </a:p>
        </p:txBody>
      </p:sp>
    </p:spTree>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9824223-7E09-4EDC-81AF-B355B6417C89}"/>
              </a:ext>
            </a:extLst>
          </p:cNvPr>
          <p:cNvSpPr>
            <a:spLocks noGrp="1" noChangeArrowheads="1"/>
          </p:cNvSpPr>
          <p:nvPr>
            <p:ph type="title"/>
          </p:nvPr>
        </p:nvSpPr>
        <p:spPr>
          <a:xfrm>
            <a:off x="250825" y="115888"/>
            <a:ext cx="8820150" cy="6583362"/>
          </a:xfrm>
        </p:spPr>
        <p:txBody>
          <a:bodyPr/>
          <a:lstStyle/>
          <a:p>
            <a:pPr>
              <a:spcBef>
                <a:spcPts val="500"/>
              </a:spcBef>
              <a:spcAft>
                <a:spcPts val="500"/>
              </a:spcAft>
            </a:pPr>
            <a:r>
              <a:rPr lang="pt-BR" altLang="pt-BR" b="1">
                <a:latin typeface="Century Gothic" panose="020B0502020202020204" pitchFamily="34" charset="0"/>
              </a:rPr>
              <a:t>Não falando as minhas próprias palavras. Não tendo conversas vãs neste dia.Não andando nos meus próprios caminhos. Não fazendo as coisas que são do meu interesse.</a:t>
            </a:r>
            <a:br>
              <a:rPr lang="pt-BR" altLang="pt-BR" b="1">
                <a:latin typeface="Century Gothic" panose="020B0502020202020204" pitchFamily="34" charset="0"/>
              </a:rPr>
            </a:br>
            <a:r>
              <a:rPr lang="pt-BR" altLang="pt-BR" b="1">
                <a:latin typeface="Century Gothic" panose="020B0502020202020204" pitchFamily="34" charset="0"/>
              </a:rPr>
              <a:t>Devo dedicar as atividades que beneficiem aos outros. Levar a palavra de Deus a outras pessoas. Visitar um pessoas doente ou necessitada. Fazer ações que beneficiem a outros. </a:t>
            </a:r>
          </a:p>
        </p:txBody>
      </p:sp>
      <p:sp>
        <p:nvSpPr>
          <p:cNvPr id="13316" name="Text Box 4">
            <a:extLst>
              <a:ext uri="{FF2B5EF4-FFF2-40B4-BE49-F238E27FC236}">
                <a16:creationId xmlns:a16="http://schemas.microsoft.com/office/drawing/2014/main" id="{298531F5-DA32-4CEC-AA70-B31C0902C006}"/>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66B64734-1CF0-4D35-BF15-BC8C7021180A}"/>
              </a:ext>
            </a:extLst>
          </p:cNvPr>
          <p:cNvSpPr>
            <a:spLocks noGrp="1" noChangeArrowheads="1"/>
          </p:cNvSpPr>
          <p:nvPr>
            <p:ph type="title"/>
          </p:nvPr>
        </p:nvSpPr>
        <p:spPr>
          <a:xfrm>
            <a:off x="446088" y="4221163"/>
            <a:ext cx="8229600" cy="1800225"/>
          </a:xfrm>
          <a:solidFill>
            <a:schemeClr val="tx1"/>
          </a:solidFill>
        </p:spPr>
        <p:txBody>
          <a:bodyPr/>
          <a:lstStyle/>
          <a:p>
            <a:pPr>
              <a:spcBef>
                <a:spcPts val="500"/>
              </a:spcBef>
              <a:spcAft>
                <a:spcPts val="500"/>
              </a:spcAft>
            </a:pPr>
            <a:r>
              <a:rPr lang="pt-BR" altLang="pt-BR" b="1">
                <a:solidFill>
                  <a:schemeClr val="bg1"/>
                </a:solidFill>
                <a:latin typeface="Century Gothic" panose="020B0502020202020204" pitchFamily="34" charset="0"/>
              </a:rPr>
              <a:t>Lembra do tema </a:t>
            </a:r>
            <a:br>
              <a:rPr lang="pt-BR" altLang="pt-BR" b="1">
                <a:solidFill>
                  <a:schemeClr val="bg1"/>
                </a:solidFill>
                <a:latin typeface="Century Gothic" panose="020B0502020202020204" pitchFamily="34" charset="0"/>
              </a:rPr>
            </a:br>
            <a:r>
              <a:rPr lang="pt-BR" altLang="pt-BR" b="1">
                <a:solidFill>
                  <a:schemeClr val="bg1"/>
                </a:solidFill>
                <a:latin typeface="Century Gothic" panose="020B0502020202020204" pitchFamily="34" charset="0"/>
              </a:rPr>
              <a:t>“O Sábado e o Dízimo?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095537CB-B9A7-4CDF-8B3B-F6D788E7261C}"/>
              </a:ext>
            </a:extLst>
          </p:cNvPr>
          <p:cNvSpPr>
            <a:spLocks noGrp="1" noChangeArrowheads="1"/>
          </p:cNvSpPr>
          <p:nvPr>
            <p:ph type="title"/>
          </p:nvPr>
        </p:nvSpPr>
        <p:spPr>
          <a:xfrm>
            <a:off x="179388" y="0"/>
            <a:ext cx="8820150" cy="6858000"/>
          </a:xfrm>
        </p:spPr>
        <p:txBody>
          <a:bodyPr/>
          <a:lstStyle/>
          <a:p>
            <a:pPr>
              <a:spcBef>
                <a:spcPts val="500"/>
              </a:spcBef>
              <a:spcAft>
                <a:spcPts val="500"/>
              </a:spcAft>
            </a:pPr>
            <a:r>
              <a:rPr lang="pt-BR" altLang="pt-BR" sz="3600" b="1">
                <a:latin typeface="Century Gothic" panose="020B0502020202020204" pitchFamily="34" charset="0"/>
              </a:rPr>
              <a:t>Vimos como todo mandamento se baseia em princípios e o Sábado tem o mesmo principio do dízimo. Se você entendeu este principio, é fácil guardar o Sábado. Devemos guardar o Sábado tendo em nossa mente que este dia, como o dízimo , não nos pertence. Ele não é nosso. É um tempo reservado e santificado por Deus. Devemos abster de fazer qualquer coisa que poderíamos fazer em outros dias, outras horas.</a:t>
            </a:r>
          </a:p>
        </p:txBody>
      </p:sp>
      <p:sp>
        <p:nvSpPr>
          <p:cNvPr id="15364" name="Text Box 4">
            <a:extLst>
              <a:ext uri="{FF2B5EF4-FFF2-40B4-BE49-F238E27FC236}">
                <a16:creationId xmlns:a16="http://schemas.microsoft.com/office/drawing/2014/main" id="{B0B8DEF2-ADB6-4644-AC82-D3B1CAAD024A}"/>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4883EAD8-7831-4459-9D0E-A48E04E74C76}"/>
              </a:ext>
            </a:extLst>
          </p:cNvPr>
          <p:cNvSpPr>
            <a:spLocks noGrp="1" noChangeArrowheads="1"/>
          </p:cNvSpPr>
          <p:nvPr>
            <p:ph type="title"/>
          </p:nvPr>
        </p:nvSpPr>
        <p:spPr>
          <a:xfrm>
            <a:off x="107950" y="1412875"/>
            <a:ext cx="8964613" cy="5300663"/>
          </a:xfrm>
        </p:spPr>
        <p:txBody>
          <a:bodyPr/>
          <a:lstStyle/>
          <a:p>
            <a:pPr>
              <a:spcBef>
                <a:spcPts val="500"/>
              </a:spcBef>
              <a:spcAft>
                <a:spcPts val="500"/>
              </a:spcAft>
            </a:pPr>
            <a:r>
              <a:rPr lang="pt-BR" altLang="pt-BR" sz="4600" b="1">
                <a:latin typeface="Century Gothic" panose="020B0502020202020204" pitchFamily="34" charset="0"/>
              </a:rPr>
              <a:t>Devemos devolver estas horas para o Senhor em forma de agradecimento pela semana toda e oferecer a Ele e ao nosso próximo nossa atenção e serviços, sempre tendo em mente honrar ao criador.</a:t>
            </a:r>
          </a:p>
        </p:txBody>
      </p:sp>
      <p:sp>
        <p:nvSpPr>
          <p:cNvPr id="79875" name="Text Box 3">
            <a:extLst>
              <a:ext uri="{FF2B5EF4-FFF2-40B4-BE49-F238E27FC236}">
                <a16:creationId xmlns:a16="http://schemas.microsoft.com/office/drawing/2014/main" id="{B6C58E8A-EACA-4135-AFB8-E8D4958CE3EB}"/>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902F49A7-5F99-4DA0-8C57-E3945854C817}"/>
              </a:ext>
            </a:extLst>
          </p:cNvPr>
          <p:cNvSpPr>
            <a:spLocks noGrp="1" noChangeArrowheads="1"/>
          </p:cNvSpPr>
          <p:nvPr>
            <p:ph type="title"/>
          </p:nvPr>
        </p:nvSpPr>
        <p:spPr>
          <a:xfrm>
            <a:off x="206375" y="-26988"/>
            <a:ext cx="8686800" cy="1701801"/>
          </a:xfrm>
          <a:solidFill>
            <a:schemeClr val="tx1"/>
          </a:solidFill>
        </p:spPr>
        <p:txBody>
          <a:bodyPr/>
          <a:lstStyle/>
          <a:p>
            <a:pPr>
              <a:spcBef>
                <a:spcPts val="500"/>
              </a:spcBef>
              <a:spcAft>
                <a:spcPts val="500"/>
              </a:spcAft>
            </a:pPr>
            <a:r>
              <a:rPr lang="pt-BR" altLang="pt-BR" b="1">
                <a:solidFill>
                  <a:schemeClr val="bg1"/>
                </a:solidFill>
                <a:latin typeface="Century Gothic" panose="020B0502020202020204" pitchFamily="34" charset="0"/>
              </a:rPr>
              <a:t>Existem regras para guardar o Sábado?</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132E86CA-0C1B-4C80-9FB8-E69E551CB8EE}"/>
              </a:ext>
            </a:extLst>
          </p:cNvPr>
          <p:cNvSpPr>
            <a:spLocks noGrp="1" noChangeArrowheads="1"/>
          </p:cNvSpPr>
          <p:nvPr>
            <p:ph type="title"/>
          </p:nvPr>
        </p:nvSpPr>
        <p:spPr>
          <a:xfrm>
            <a:off x="107950" y="158750"/>
            <a:ext cx="8964613" cy="6583363"/>
          </a:xfrm>
        </p:spPr>
        <p:txBody>
          <a:bodyPr/>
          <a:lstStyle/>
          <a:p>
            <a:pPr>
              <a:spcBef>
                <a:spcPts val="500"/>
              </a:spcBef>
              <a:spcAft>
                <a:spcPts val="500"/>
              </a:spcAft>
            </a:pPr>
            <a:r>
              <a:rPr lang="pt-BR" altLang="pt-BR" b="1">
                <a:latin typeface="Century Gothic" panose="020B0502020202020204" pitchFamily="34" charset="0"/>
              </a:rPr>
              <a:t>Não existem regras para guardar o Sábado. Se fizermos isto estaremos correndo o risco de agirmos como os fariseus no tempo de Jesus que tornaram o Sábado um fardo. </a:t>
            </a:r>
            <a:br>
              <a:rPr lang="pt-BR" altLang="pt-BR" b="1">
                <a:latin typeface="Century Gothic" panose="020B0502020202020204" pitchFamily="34" charset="0"/>
              </a:rPr>
            </a:br>
            <a:r>
              <a:rPr lang="pt-BR" altLang="pt-BR" b="1">
                <a:latin typeface="Century Gothic" panose="020B0502020202020204" pitchFamily="34" charset="0"/>
              </a:rPr>
              <a:t>Porém, como seguidores da Bíblia, nós procuramos guardar o Sábado da mesma forma como ele era guardado na antigüidade,</a:t>
            </a:r>
            <a:br>
              <a:rPr lang="pt-BR" altLang="pt-BR" b="1">
                <a:latin typeface="Century Gothic" panose="020B0502020202020204" pitchFamily="34" charset="0"/>
              </a:rPr>
            </a:br>
            <a:r>
              <a:rPr lang="pt-BR" altLang="pt-BR" b="1">
                <a:latin typeface="Century Gothic" panose="020B0502020202020204" pitchFamily="34" charset="0"/>
              </a:rPr>
              <a:t>especialmente guarda-lo como Jesus guardou.</a:t>
            </a:r>
          </a:p>
        </p:txBody>
      </p:sp>
      <p:sp>
        <p:nvSpPr>
          <p:cNvPr id="80899" name="Text Box 3">
            <a:extLst>
              <a:ext uri="{FF2B5EF4-FFF2-40B4-BE49-F238E27FC236}">
                <a16:creationId xmlns:a16="http://schemas.microsoft.com/office/drawing/2014/main" id="{06EBCDE6-DEE4-4617-9715-FC0179259EEA}"/>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1C41A534-DB86-421E-B360-74123C2F1BAD}"/>
              </a:ext>
            </a:extLst>
          </p:cNvPr>
          <p:cNvSpPr>
            <a:spLocks noGrp="1" noChangeArrowheads="1"/>
          </p:cNvSpPr>
          <p:nvPr>
            <p:ph type="title"/>
          </p:nvPr>
        </p:nvSpPr>
        <p:spPr>
          <a:xfrm>
            <a:off x="250825" y="1341438"/>
            <a:ext cx="8686800" cy="5373687"/>
          </a:xfrm>
        </p:spPr>
        <p:txBody>
          <a:bodyPr/>
          <a:lstStyle/>
          <a:p>
            <a:pPr>
              <a:spcBef>
                <a:spcPts val="500"/>
              </a:spcBef>
              <a:spcAft>
                <a:spcPts val="500"/>
              </a:spcAft>
            </a:pPr>
            <a:r>
              <a:rPr lang="pt-BR" altLang="pt-BR" sz="4600" b="1">
                <a:latin typeface="Century Gothic" panose="020B0502020202020204" pitchFamily="34" charset="0"/>
              </a:rPr>
              <a:t>Como Adventistas do Sétimo dia, nós desenvolvemos certos costumes, não regras para a guarda do Sábado. Isto nos tem ajudado a melhor dedicar este dia. Veja algumas delas:</a:t>
            </a:r>
          </a:p>
        </p:txBody>
      </p:sp>
      <p:sp>
        <p:nvSpPr>
          <p:cNvPr id="17412" name="Text Box 4">
            <a:extLst>
              <a:ext uri="{FF2B5EF4-FFF2-40B4-BE49-F238E27FC236}">
                <a16:creationId xmlns:a16="http://schemas.microsoft.com/office/drawing/2014/main" id="{6192EA11-CD0C-4E14-86CC-3891F6AAA24D}"/>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C2B2F824-9195-4097-98D7-3A8A61306215}"/>
              </a:ext>
            </a:extLst>
          </p:cNvPr>
          <p:cNvSpPr>
            <a:spLocks noGrp="1" noChangeArrowheads="1"/>
          </p:cNvSpPr>
          <p:nvPr>
            <p:ph type="title"/>
          </p:nvPr>
        </p:nvSpPr>
        <p:spPr>
          <a:xfrm>
            <a:off x="107950" y="908050"/>
            <a:ext cx="8893175" cy="5805488"/>
          </a:xfrm>
        </p:spPr>
        <p:txBody>
          <a:bodyPr/>
          <a:lstStyle/>
          <a:p>
            <a:pPr algn="ctr">
              <a:spcBef>
                <a:spcPts val="500"/>
              </a:spcBef>
              <a:spcAft>
                <a:spcPts val="500"/>
              </a:spcAft>
            </a:pPr>
            <a:r>
              <a:rPr lang="pt-BR" altLang="pt-BR" sz="6200" b="1">
                <a:latin typeface="Century Gothic" panose="020B0502020202020204" pitchFamily="34" charset="0"/>
              </a:rPr>
              <a:t>“</a:t>
            </a:r>
            <a:r>
              <a:rPr lang="pt-BR" altLang="pt-BR" sz="6200" b="1">
                <a:latin typeface="Comic Sans MS" panose="030F0702030302020204" pitchFamily="66" charset="0"/>
              </a:rPr>
              <a:t>Ora, quanto mais vale um homem que uma ovelha? Logo, é licito, nos sábados, fazer o bem</a:t>
            </a:r>
            <a:r>
              <a:rPr lang="pt-BR" altLang="pt-BR" sz="6200" b="1">
                <a:latin typeface="Century Gothic" panose="020B0502020202020204" pitchFamily="34" charset="0"/>
              </a:rPr>
              <a:t>.” </a:t>
            </a:r>
            <a:br>
              <a:rPr lang="pt-BR" altLang="pt-BR" sz="6200" b="1">
                <a:latin typeface="Century Gothic" panose="020B0502020202020204" pitchFamily="34" charset="0"/>
              </a:rPr>
            </a:br>
            <a:r>
              <a:rPr lang="pt-BR" altLang="pt-BR" sz="6200" b="1">
                <a:latin typeface="Century Gothic" panose="020B0502020202020204" pitchFamily="34" charset="0"/>
              </a:rPr>
              <a:t>Mateus 12:12</a:t>
            </a:r>
          </a:p>
        </p:txBody>
      </p:sp>
      <p:sp>
        <p:nvSpPr>
          <p:cNvPr id="81923" name="Text Box 3">
            <a:extLst>
              <a:ext uri="{FF2B5EF4-FFF2-40B4-BE49-F238E27FC236}">
                <a16:creationId xmlns:a16="http://schemas.microsoft.com/office/drawing/2014/main" id="{FF9D4616-9890-46B9-9418-6982603270AC}"/>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E49044A9-6C4D-4A15-BEC5-8AC44A7EDD72}"/>
              </a:ext>
            </a:extLst>
          </p:cNvPr>
          <p:cNvSpPr>
            <a:spLocks noGrp="1" noChangeArrowheads="1"/>
          </p:cNvSpPr>
          <p:nvPr>
            <p:ph type="title"/>
          </p:nvPr>
        </p:nvSpPr>
        <p:spPr>
          <a:xfrm>
            <a:off x="323850" y="1196975"/>
            <a:ext cx="8686800" cy="5516563"/>
          </a:xfrm>
        </p:spPr>
        <p:txBody>
          <a:bodyPr/>
          <a:lstStyle/>
          <a:p>
            <a:pPr>
              <a:spcBef>
                <a:spcPts val="500"/>
              </a:spcBef>
              <a:spcAft>
                <a:spcPts val="500"/>
              </a:spcAft>
            </a:pPr>
            <a:r>
              <a:rPr lang="pt-BR" altLang="pt-BR" sz="4200" b="1">
                <a:latin typeface="Century Gothic" panose="020B0502020202020204" pitchFamily="34" charset="0"/>
              </a:rPr>
              <a:t>Jesus fazia o bem no Sábado e isto devemos fazer também. </a:t>
            </a:r>
            <a:br>
              <a:rPr lang="pt-BR" altLang="pt-BR" sz="4200" b="1">
                <a:latin typeface="Century Gothic" panose="020B0502020202020204" pitchFamily="34" charset="0"/>
              </a:rPr>
            </a:br>
            <a:r>
              <a:rPr lang="pt-BR" altLang="pt-BR" sz="4200" b="1">
                <a:latin typeface="Century Gothic" panose="020B0502020202020204" pitchFamily="34" charset="0"/>
              </a:rPr>
              <a:t>Não só no Sábado, mais “especialmente” no Sábado. Faça visitas aos doentes e aos necessitados. Torne o seu Sábado um dia especial de ajuda aos outros.</a:t>
            </a:r>
          </a:p>
        </p:txBody>
      </p:sp>
      <p:sp>
        <p:nvSpPr>
          <p:cNvPr id="18436" name="Text Box 4">
            <a:extLst>
              <a:ext uri="{FF2B5EF4-FFF2-40B4-BE49-F238E27FC236}">
                <a16:creationId xmlns:a16="http://schemas.microsoft.com/office/drawing/2014/main" id="{DF40A6D9-44D6-43F2-A7D4-3B9406FF2E57}"/>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6966A5D4-0740-4F04-8C29-1A4D0DF90DCF}"/>
              </a:ext>
            </a:extLst>
          </p:cNvPr>
          <p:cNvSpPr>
            <a:spLocks noGrp="1" noChangeArrowheads="1"/>
          </p:cNvSpPr>
          <p:nvPr>
            <p:ph type="title"/>
          </p:nvPr>
        </p:nvSpPr>
        <p:spPr>
          <a:xfrm>
            <a:off x="107950" y="1341438"/>
            <a:ext cx="8686800" cy="5373687"/>
          </a:xfrm>
        </p:spPr>
        <p:txBody>
          <a:bodyPr/>
          <a:lstStyle/>
          <a:p>
            <a:pPr algn="r">
              <a:spcBef>
                <a:spcPts val="500"/>
              </a:spcBef>
              <a:spcAft>
                <a:spcPts val="500"/>
              </a:spcAft>
            </a:pPr>
            <a:r>
              <a:rPr lang="pt-BR" altLang="pt-BR" sz="7400" b="1">
                <a:latin typeface="Century Gothic" panose="020B0502020202020204" pitchFamily="34" charset="0"/>
              </a:rPr>
              <a:t>“...</a:t>
            </a:r>
            <a:r>
              <a:rPr lang="pt-BR" altLang="pt-BR" sz="7400" b="1">
                <a:latin typeface="Comic Sans MS" panose="030F0702030302020204" pitchFamily="66" charset="0"/>
              </a:rPr>
              <a:t>De uma tarde a outra celebrareis o vosso Sábado</a:t>
            </a:r>
            <a:r>
              <a:rPr lang="pt-BR" altLang="pt-BR" sz="7400" b="1">
                <a:latin typeface="Century Gothic" panose="020B0502020202020204" pitchFamily="34" charset="0"/>
              </a:rPr>
              <a:t>.” Lev. 23:32</a:t>
            </a:r>
          </a:p>
        </p:txBody>
      </p:sp>
      <p:sp>
        <p:nvSpPr>
          <p:cNvPr id="19460" name="Text Box 4">
            <a:extLst>
              <a:ext uri="{FF2B5EF4-FFF2-40B4-BE49-F238E27FC236}">
                <a16:creationId xmlns:a16="http://schemas.microsoft.com/office/drawing/2014/main" id="{CE4F20B1-D391-4E96-AF47-FB663EC102E3}"/>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BB6E2D5A-C220-43A1-B71F-CDA0338F6A8C}"/>
              </a:ext>
            </a:extLst>
          </p:cNvPr>
          <p:cNvSpPr>
            <a:spLocks noGrp="1" noChangeArrowheads="1"/>
          </p:cNvSpPr>
          <p:nvPr>
            <p:ph type="title"/>
          </p:nvPr>
        </p:nvSpPr>
        <p:spPr>
          <a:xfrm>
            <a:off x="179388" y="5734050"/>
            <a:ext cx="8686800" cy="908050"/>
          </a:xfrm>
          <a:solidFill>
            <a:schemeClr val="tx1"/>
          </a:solidFill>
        </p:spPr>
        <p:txBody>
          <a:bodyPr/>
          <a:lstStyle/>
          <a:p>
            <a:pPr>
              <a:spcBef>
                <a:spcPts val="500"/>
              </a:spcBef>
              <a:spcAft>
                <a:spcPts val="500"/>
              </a:spcAft>
            </a:pPr>
            <a:r>
              <a:rPr lang="pt-BR" altLang="pt-BR" b="1">
                <a:solidFill>
                  <a:schemeClr val="bg1"/>
                </a:solidFill>
                <a:latin typeface="Century Gothic" panose="020B0502020202020204" pitchFamily="34" charset="0"/>
              </a:rPr>
              <a:t>Como vou guardar este dia?</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7B132780-8081-4D1D-8012-CFB3F04D3A7B}"/>
              </a:ext>
            </a:extLst>
          </p:cNvPr>
          <p:cNvSpPr>
            <a:spLocks noGrp="1" noChangeArrowheads="1"/>
          </p:cNvSpPr>
          <p:nvPr>
            <p:ph type="title"/>
          </p:nvPr>
        </p:nvSpPr>
        <p:spPr>
          <a:xfrm>
            <a:off x="107950" y="0"/>
            <a:ext cx="8893175" cy="6858000"/>
          </a:xfrm>
        </p:spPr>
        <p:txBody>
          <a:bodyPr/>
          <a:lstStyle/>
          <a:p>
            <a:pPr>
              <a:spcBef>
                <a:spcPts val="500"/>
              </a:spcBef>
              <a:spcAft>
                <a:spcPts val="500"/>
              </a:spcAft>
            </a:pPr>
            <a:r>
              <a:rPr lang="pt-BR" altLang="pt-BR" sz="3600" b="1">
                <a:latin typeface="Century Gothic" panose="020B0502020202020204" pitchFamily="34" charset="0"/>
              </a:rPr>
              <a:t>A convenção que o dia muda a meia noite é recente. Até pouco tempo atrás, como a Bíblia ensina, o dia começava com a noite e terminava com o pôr do sol. Vinte e quatro horas exatas, independente dos horário de verão e outras invenções humanas. Nós que acreditamos no Sábado temos o costume bíblico de começar o dia no </a:t>
            </a:r>
            <a:r>
              <a:rPr lang="pt-BR" altLang="pt-BR" sz="3600" b="1" u="sng">
                <a:latin typeface="Century Gothic" panose="020B0502020202020204" pitchFamily="34" charset="0"/>
              </a:rPr>
              <a:t>pôr do sol</a:t>
            </a:r>
            <a:r>
              <a:rPr lang="pt-BR" altLang="pt-BR" sz="3600" b="1">
                <a:latin typeface="Century Gothic" panose="020B0502020202020204" pitchFamily="34" charset="0"/>
              </a:rPr>
              <a:t> de Sexta feira e termina-lo no pôr do sol de Sábado. </a:t>
            </a:r>
          </a:p>
        </p:txBody>
      </p:sp>
      <p:sp>
        <p:nvSpPr>
          <p:cNvPr id="20484" name="Text Box 4">
            <a:extLst>
              <a:ext uri="{FF2B5EF4-FFF2-40B4-BE49-F238E27FC236}">
                <a16:creationId xmlns:a16="http://schemas.microsoft.com/office/drawing/2014/main" id="{955FD631-689C-49E5-B2BC-020DBD76B883}"/>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F9BBFE9E-3DB7-43DA-82F8-9A8A49DA15C4}"/>
              </a:ext>
            </a:extLst>
          </p:cNvPr>
          <p:cNvSpPr>
            <a:spLocks noGrp="1" noChangeArrowheads="1"/>
          </p:cNvSpPr>
          <p:nvPr>
            <p:ph type="title"/>
          </p:nvPr>
        </p:nvSpPr>
        <p:spPr>
          <a:xfrm>
            <a:off x="179388" y="0"/>
            <a:ext cx="8893175" cy="6858000"/>
          </a:xfrm>
        </p:spPr>
        <p:txBody>
          <a:bodyPr/>
          <a:lstStyle/>
          <a:p>
            <a:pPr>
              <a:spcBef>
                <a:spcPts val="500"/>
              </a:spcBef>
              <a:spcAft>
                <a:spcPts val="500"/>
              </a:spcAft>
            </a:pPr>
            <a:r>
              <a:rPr lang="pt-BR" altLang="pt-BR" sz="4200" b="1">
                <a:latin typeface="Century Gothic" panose="020B0502020202020204" pitchFamily="34" charset="0"/>
              </a:rPr>
              <a:t>Fazendo isto, temos também um vantagem extra. Quando o Sábado se inicia e se encerra estamos acordado e preparados para recebe-lo. É muito comum fazermos um culto doméstico com nossa família, cantando hinos, citando passagens bíblicas e orando pedindo que Deus abençoe este dia.</a:t>
            </a:r>
          </a:p>
        </p:txBody>
      </p:sp>
      <p:sp>
        <p:nvSpPr>
          <p:cNvPr id="21508" name="Text Box 4">
            <a:extLst>
              <a:ext uri="{FF2B5EF4-FFF2-40B4-BE49-F238E27FC236}">
                <a16:creationId xmlns:a16="http://schemas.microsoft.com/office/drawing/2014/main" id="{D0FA6F27-2020-4A3C-A34D-C79A65435BDB}"/>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1963C920-1BD9-45CF-B151-9EA1759FA3C4}"/>
              </a:ext>
            </a:extLst>
          </p:cNvPr>
          <p:cNvSpPr>
            <a:spLocks noGrp="1" noChangeArrowheads="1"/>
          </p:cNvSpPr>
          <p:nvPr>
            <p:ph type="title"/>
          </p:nvPr>
        </p:nvSpPr>
        <p:spPr>
          <a:xfrm>
            <a:off x="250825" y="115888"/>
            <a:ext cx="8686800" cy="6583362"/>
          </a:xfrm>
        </p:spPr>
        <p:txBody>
          <a:bodyPr/>
          <a:lstStyle/>
          <a:p>
            <a:pPr>
              <a:spcBef>
                <a:spcPts val="500"/>
              </a:spcBef>
              <a:spcAft>
                <a:spcPts val="500"/>
              </a:spcAft>
            </a:pPr>
            <a:r>
              <a:rPr lang="pt-BR" altLang="pt-BR" sz="4200" b="1">
                <a:latin typeface="Century Gothic" panose="020B0502020202020204" pitchFamily="34" charset="0"/>
              </a:rPr>
              <a:t>Se o Sábado começar a meia noite, provavelmente estaríamos dormindo e não haveria como recebe-lo adequadamente. Outra vantagem é que, independente do lugar em que se esteja, com relógio ou não, sabemos quando começa e onde termina o Sábado. </a:t>
            </a:r>
          </a:p>
        </p:txBody>
      </p:sp>
      <p:sp>
        <p:nvSpPr>
          <p:cNvPr id="82947" name="Text Box 3">
            <a:extLst>
              <a:ext uri="{FF2B5EF4-FFF2-40B4-BE49-F238E27FC236}">
                <a16:creationId xmlns:a16="http://schemas.microsoft.com/office/drawing/2014/main" id="{7C08014E-AE85-4624-92CC-9060640E7A4D}"/>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7D11818C-ED42-42CA-A0E1-179103F39B0A}"/>
              </a:ext>
            </a:extLst>
          </p:cNvPr>
          <p:cNvSpPr>
            <a:spLocks noGrp="1" noChangeArrowheads="1"/>
          </p:cNvSpPr>
          <p:nvPr>
            <p:ph type="title"/>
          </p:nvPr>
        </p:nvSpPr>
        <p:spPr>
          <a:xfrm>
            <a:off x="107950" y="1484313"/>
            <a:ext cx="8686800" cy="5229225"/>
          </a:xfrm>
        </p:spPr>
        <p:txBody>
          <a:bodyPr/>
          <a:lstStyle/>
          <a:p>
            <a:pPr algn="r">
              <a:spcBef>
                <a:spcPts val="500"/>
              </a:spcBef>
              <a:spcAft>
                <a:spcPts val="500"/>
              </a:spcAft>
            </a:pPr>
            <a:r>
              <a:rPr lang="pt-BR" altLang="pt-BR" sz="6200" b="1">
                <a:latin typeface="Century Gothic" panose="020B0502020202020204" pitchFamily="34" charset="0"/>
              </a:rPr>
              <a:t>“ </a:t>
            </a:r>
            <a:r>
              <a:rPr lang="pt-BR" altLang="pt-BR" sz="6200" b="1">
                <a:latin typeface="Comic Sans MS" panose="030F0702030302020204" pitchFamily="66" charset="0"/>
              </a:rPr>
              <a:t>E, chegada a tarde, porquanto era dia de preparação, isto é, a véspera do Sábado</a:t>
            </a:r>
            <a:r>
              <a:rPr lang="pt-BR" altLang="pt-BR" sz="6200" b="1">
                <a:latin typeface="Century Gothic" panose="020B0502020202020204" pitchFamily="34" charset="0"/>
              </a:rPr>
              <a:t>,” Marcos 15:42</a:t>
            </a:r>
          </a:p>
        </p:txBody>
      </p:sp>
      <p:sp>
        <p:nvSpPr>
          <p:cNvPr id="22532" name="Text Box 4">
            <a:extLst>
              <a:ext uri="{FF2B5EF4-FFF2-40B4-BE49-F238E27FC236}">
                <a16:creationId xmlns:a16="http://schemas.microsoft.com/office/drawing/2014/main" id="{E7CC22A8-063C-49B0-ACAE-3954003445DE}"/>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21BD3BF1-8390-42F4-91C2-1C341DF5C86A}"/>
              </a:ext>
            </a:extLst>
          </p:cNvPr>
          <p:cNvSpPr>
            <a:spLocks noGrp="1" noChangeArrowheads="1"/>
          </p:cNvSpPr>
          <p:nvPr>
            <p:ph type="title"/>
          </p:nvPr>
        </p:nvSpPr>
        <p:spPr>
          <a:xfrm>
            <a:off x="107950" y="188913"/>
            <a:ext cx="8964613" cy="6583362"/>
          </a:xfrm>
        </p:spPr>
        <p:txBody>
          <a:bodyPr/>
          <a:lstStyle/>
          <a:p>
            <a:pPr>
              <a:spcBef>
                <a:spcPts val="500"/>
              </a:spcBef>
              <a:spcAft>
                <a:spcPts val="500"/>
              </a:spcAft>
            </a:pPr>
            <a:r>
              <a:rPr lang="pt-BR" altLang="pt-BR" b="1">
                <a:latin typeface="Century Gothic" panose="020B0502020202020204" pitchFamily="34" charset="0"/>
              </a:rPr>
              <a:t>Os judeus chamam a Sexta feira de dia da preparação, pois é neste dia que todos os preparativos para o Sábado são realizados. É na Sexta que se prepara a roupa a ser usada na igreja, as refeições que serão consumidas naquele dia, as ofertas e outras coisas. As lojas e comércios são fechadas mias cedo, para que os pais possam estar em casa no pôr do sol. </a:t>
            </a:r>
          </a:p>
        </p:txBody>
      </p:sp>
      <p:sp>
        <p:nvSpPr>
          <p:cNvPr id="23556" name="Text Box 4">
            <a:extLst>
              <a:ext uri="{FF2B5EF4-FFF2-40B4-BE49-F238E27FC236}">
                <a16:creationId xmlns:a16="http://schemas.microsoft.com/office/drawing/2014/main" id="{FDBCEC07-FA8A-49BC-9BCE-35FC769C81BC}"/>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C3AA45FF-003C-45B2-AF21-A09AE76FB56A}"/>
              </a:ext>
            </a:extLst>
          </p:cNvPr>
          <p:cNvSpPr>
            <a:spLocks noGrp="1" noChangeArrowheads="1"/>
          </p:cNvSpPr>
          <p:nvPr>
            <p:ph type="title"/>
          </p:nvPr>
        </p:nvSpPr>
        <p:spPr>
          <a:xfrm>
            <a:off x="179388" y="0"/>
            <a:ext cx="8964612" cy="6858000"/>
          </a:xfrm>
        </p:spPr>
        <p:txBody>
          <a:bodyPr/>
          <a:lstStyle/>
          <a:p>
            <a:pPr>
              <a:spcBef>
                <a:spcPts val="500"/>
              </a:spcBef>
              <a:spcAft>
                <a:spcPts val="500"/>
              </a:spcAft>
            </a:pPr>
            <a:r>
              <a:rPr lang="pt-BR" altLang="pt-BR" sz="3700" b="1">
                <a:latin typeface="Century Gothic" panose="020B0502020202020204" pitchFamily="34" charset="0"/>
              </a:rPr>
              <a:t>A um ar de ansiedade e expectativa, como os preparativos para um grande festa, ou a chegada de um parente distante. Apesar de sempre presente, neste dia fazemos um convite especial para que Jesus venha habitar conosco nestas próximas 24 horas. Ele é o convidado especial. Na Sexta feira procuramos deixar a casa em ordem e deixamos a refeição principal do sábado já pronta. Porque? </a:t>
            </a:r>
          </a:p>
        </p:txBody>
      </p:sp>
      <p:sp>
        <p:nvSpPr>
          <p:cNvPr id="24580" name="Text Box 4">
            <a:extLst>
              <a:ext uri="{FF2B5EF4-FFF2-40B4-BE49-F238E27FC236}">
                <a16:creationId xmlns:a16="http://schemas.microsoft.com/office/drawing/2014/main" id="{B6709E1A-7B7D-4BC0-845D-70A68D7079B0}"/>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A1A6DC3E-2483-4095-BC87-CD76D017D4CB}"/>
              </a:ext>
            </a:extLst>
          </p:cNvPr>
          <p:cNvSpPr>
            <a:spLocks noGrp="1" noChangeArrowheads="1"/>
          </p:cNvSpPr>
          <p:nvPr>
            <p:ph type="title"/>
          </p:nvPr>
        </p:nvSpPr>
        <p:spPr>
          <a:xfrm>
            <a:off x="250825" y="115888"/>
            <a:ext cx="8686800" cy="6583362"/>
          </a:xfrm>
        </p:spPr>
        <p:txBody>
          <a:bodyPr/>
          <a:lstStyle/>
          <a:p>
            <a:pPr>
              <a:spcBef>
                <a:spcPts val="500"/>
              </a:spcBef>
              <a:spcAft>
                <a:spcPts val="500"/>
              </a:spcAft>
            </a:pPr>
            <a:r>
              <a:rPr lang="pt-BR" altLang="pt-BR" b="1">
                <a:latin typeface="Century Gothic" panose="020B0502020202020204" pitchFamily="34" charset="0"/>
              </a:rPr>
              <a:t>Porque tanto a mulher como o homem tem direito e o dever de descansar neste dia. Nada de ficar horas na cozinha, limpando casa, cuidando da louça. </a:t>
            </a:r>
            <a:br>
              <a:rPr lang="pt-BR" altLang="pt-BR" b="1">
                <a:latin typeface="Century Gothic" panose="020B0502020202020204" pitchFamily="34" charset="0"/>
              </a:rPr>
            </a:br>
            <a:r>
              <a:rPr lang="pt-BR" altLang="pt-BR" b="1">
                <a:latin typeface="Century Gothic" panose="020B0502020202020204" pitchFamily="34" charset="0"/>
              </a:rPr>
              <a:t>Este é um dia especial. É muito melhor gastar alguns poucos minutos esquentando uma refeição do que passar duas ou três horas preparando-a.</a:t>
            </a:r>
          </a:p>
        </p:txBody>
      </p:sp>
      <p:sp>
        <p:nvSpPr>
          <p:cNvPr id="83971" name="Text Box 3">
            <a:extLst>
              <a:ext uri="{FF2B5EF4-FFF2-40B4-BE49-F238E27FC236}">
                <a16:creationId xmlns:a16="http://schemas.microsoft.com/office/drawing/2014/main" id="{9023185D-2DE2-4378-9232-B66F3597A7AB}"/>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6705716F-5500-4394-8C2C-7BDE85857A2B}"/>
              </a:ext>
            </a:extLst>
          </p:cNvPr>
          <p:cNvSpPr>
            <a:spLocks noGrp="1" noChangeArrowheads="1"/>
          </p:cNvSpPr>
          <p:nvPr>
            <p:ph type="title"/>
          </p:nvPr>
        </p:nvSpPr>
        <p:spPr>
          <a:xfrm>
            <a:off x="71438" y="115888"/>
            <a:ext cx="8964612" cy="6597650"/>
          </a:xfrm>
        </p:spPr>
        <p:txBody>
          <a:bodyPr/>
          <a:lstStyle/>
          <a:p>
            <a:pPr>
              <a:spcBef>
                <a:spcPts val="500"/>
              </a:spcBef>
              <a:spcAft>
                <a:spcPts val="500"/>
              </a:spcAft>
            </a:pPr>
            <a:r>
              <a:rPr lang="pt-BR" altLang="pt-BR" sz="3400" b="1">
                <a:latin typeface="Century Gothic" panose="020B0502020202020204" pitchFamily="34" charset="0"/>
              </a:rPr>
              <a:t>No Sábado nós nos abstemos de diversas coisas que desviam nossa atenção deste dia especial e roubam nosso tempo para estudar a sua palavra e meditar sobre a sua criação. É costume não assistir televisão, escutar rádio ou ir a festas. Fica difícil pensar em Jesus ouvindo no Jornal Nacional que o governo adotou tal medida econômica, que morreram 5 em um acidente de carro ou conversando com os amigos sobre o jogo de futebol.</a:t>
            </a:r>
          </a:p>
        </p:txBody>
      </p:sp>
      <p:sp>
        <p:nvSpPr>
          <p:cNvPr id="25604" name="Text Box 4">
            <a:extLst>
              <a:ext uri="{FF2B5EF4-FFF2-40B4-BE49-F238E27FC236}">
                <a16:creationId xmlns:a16="http://schemas.microsoft.com/office/drawing/2014/main" id="{A73AAA19-8191-40CB-9DC7-EF4A455D7718}"/>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95B48585-183E-4383-9FBC-0BB8119659A7}"/>
              </a:ext>
            </a:extLst>
          </p:cNvPr>
          <p:cNvSpPr>
            <a:spLocks noGrp="1" noChangeArrowheads="1"/>
          </p:cNvSpPr>
          <p:nvPr>
            <p:ph type="title"/>
          </p:nvPr>
        </p:nvSpPr>
        <p:spPr>
          <a:xfrm>
            <a:off x="179388" y="1268413"/>
            <a:ext cx="8893175" cy="5445125"/>
          </a:xfrm>
        </p:spPr>
        <p:txBody>
          <a:bodyPr/>
          <a:lstStyle/>
          <a:p>
            <a:pPr>
              <a:spcBef>
                <a:spcPts val="500"/>
              </a:spcBef>
              <a:spcAft>
                <a:spcPts val="500"/>
              </a:spcAft>
            </a:pPr>
            <a:r>
              <a:rPr lang="pt-BR" altLang="pt-BR" sz="4600" b="1">
                <a:latin typeface="Century Gothic" panose="020B0502020202020204" pitchFamily="34" charset="0"/>
              </a:rPr>
              <a:t>O Sábado é especial. Eu pessoalmente passo a sexta a noite com minha família, lendo, escutando música sacra ou vendo algum filme sobre Jesus. Um noite agradável em família.</a:t>
            </a:r>
          </a:p>
        </p:txBody>
      </p:sp>
      <p:sp>
        <p:nvSpPr>
          <p:cNvPr id="84995" name="Text Box 3">
            <a:extLst>
              <a:ext uri="{FF2B5EF4-FFF2-40B4-BE49-F238E27FC236}">
                <a16:creationId xmlns:a16="http://schemas.microsoft.com/office/drawing/2014/main" id="{2EA1AD0C-0603-4D25-9EF1-B820D6070669}"/>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B8F16AE8-4B0C-4AAB-877F-CB367FA85DA5}"/>
              </a:ext>
            </a:extLst>
          </p:cNvPr>
          <p:cNvSpPr>
            <a:spLocks noGrp="1" noChangeArrowheads="1"/>
          </p:cNvSpPr>
          <p:nvPr>
            <p:ph type="title"/>
          </p:nvPr>
        </p:nvSpPr>
        <p:spPr>
          <a:xfrm>
            <a:off x="179388" y="1412875"/>
            <a:ext cx="8686800" cy="5229225"/>
          </a:xfrm>
        </p:spPr>
        <p:txBody>
          <a:bodyPr/>
          <a:lstStyle/>
          <a:p>
            <a:pPr algn="r">
              <a:spcBef>
                <a:spcPts val="500"/>
              </a:spcBef>
              <a:spcAft>
                <a:spcPts val="500"/>
              </a:spcAft>
            </a:pPr>
            <a:r>
              <a:rPr lang="pt-BR" altLang="pt-BR" sz="6800" b="1">
                <a:latin typeface="Century Gothic" panose="020B0502020202020204" pitchFamily="34" charset="0"/>
              </a:rPr>
              <a:t>“</a:t>
            </a:r>
            <a:r>
              <a:rPr lang="pt-BR" altLang="pt-BR" sz="6800" b="1">
                <a:latin typeface="Comic Sans MS" panose="030F0702030302020204" pitchFamily="66" charset="0"/>
              </a:rPr>
              <a:t>Alegrei-me quando me disseram: Vamos a casa do Senhor</a:t>
            </a:r>
            <a:r>
              <a:rPr lang="pt-BR" altLang="pt-BR" sz="6800" b="1">
                <a:latin typeface="Century Gothic" panose="020B0502020202020204" pitchFamily="34" charset="0"/>
              </a:rPr>
              <a:t>!” Salmos 122:1 </a:t>
            </a:r>
          </a:p>
        </p:txBody>
      </p:sp>
    </p:spTree>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5BC4971A-8D8A-4ACD-86C6-84035049F3AF}"/>
              </a:ext>
            </a:extLst>
          </p:cNvPr>
          <p:cNvSpPr>
            <a:spLocks noGrp="1" noChangeArrowheads="1"/>
          </p:cNvSpPr>
          <p:nvPr>
            <p:ph type="title"/>
          </p:nvPr>
        </p:nvSpPr>
        <p:spPr>
          <a:xfrm>
            <a:off x="179388" y="5256213"/>
            <a:ext cx="8686800" cy="1557337"/>
          </a:xfrm>
          <a:solidFill>
            <a:schemeClr val="tx1"/>
          </a:solidFill>
        </p:spPr>
        <p:txBody>
          <a:bodyPr/>
          <a:lstStyle/>
          <a:p>
            <a:pPr>
              <a:spcBef>
                <a:spcPts val="500"/>
              </a:spcBef>
              <a:spcAft>
                <a:spcPts val="500"/>
              </a:spcAft>
            </a:pPr>
            <a:r>
              <a:rPr lang="pt-BR" altLang="pt-BR" b="1">
                <a:solidFill>
                  <a:schemeClr val="bg1"/>
                </a:solidFill>
                <a:latin typeface="Century Gothic" panose="020B0502020202020204" pitchFamily="34" charset="0"/>
              </a:rPr>
              <a:t>A resposta está na própria Bíblia, veja estes versos: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BF19A4F7-9D50-4623-BA60-83EF62989727}"/>
              </a:ext>
            </a:extLst>
          </p:cNvPr>
          <p:cNvSpPr>
            <a:spLocks noGrp="1" noChangeArrowheads="1"/>
          </p:cNvSpPr>
          <p:nvPr>
            <p:ph type="title"/>
          </p:nvPr>
        </p:nvSpPr>
        <p:spPr>
          <a:xfrm>
            <a:off x="250825" y="1341438"/>
            <a:ext cx="8686800" cy="5373687"/>
          </a:xfrm>
        </p:spPr>
        <p:txBody>
          <a:bodyPr/>
          <a:lstStyle/>
          <a:p>
            <a:pPr>
              <a:spcBef>
                <a:spcPts val="500"/>
              </a:spcBef>
              <a:spcAft>
                <a:spcPts val="500"/>
              </a:spcAft>
            </a:pPr>
            <a:r>
              <a:rPr lang="pt-BR" altLang="pt-BR" sz="4200" b="1">
                <a:latin typeface="Century Gothic" panose="020B0502020202020204" pitchFamily="34" charset="0"/>
              </a:rPr>
              <a:t>Jesus tinha o costume de ir a igreja aos Sábados. Então devemos imita-lo. Devemos nos congregar, aprender mais sobre sua palavra, ensinar os novos na fé, enfim, nos reunirmos com nosso irmão e repartirmos com eles as bênçãos sabáticas.</a:t>
            </a:r>
          </a:p>
        </p:txBody>
      </p:sp>
      <p:sp>
        <p:nvSpPr>
          <p:cNvPr id="27652" name="Text Box 4">
            <a:extLst>
              <a:ext uri="{FF2B5EF4-FFF2-40B4-BE49-F238E27FC236}">
                <a16:creationId xmlns:a16="http://schemas.microsoft.com/office/drawing/2014/main" id="{41A95856-1600-4320-B47B-E215543EE702}"/>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6C039138-EE5F-4B88-A65F-0BB257BD9B4B}"/>
              </a:ext>
            </a:extLst>
          </p:cNvPr>
          <p:cNvSpPr>
            <a:spLocks noGrp="1" noChangeArrowheads="1"/>
          </p:cNvSpPr>
          <p:nvPr>
            <p:ph type="title"/>
          </p:nvPr>
        </p:nvSpPr>
        <p:spPr>
          <a:xfrm>
            <a:off x="250825" y="908050"/>
            <a:ext cx="8686800" cy="5805488"/>
          </a:xfrm>
        </p:spPr>
        <p:txBody>
          <a:bodyPr/>
          <a:lstStyle/>
          <a:p>
            <a:pPr>
              <a:spcBef>
                <a:spcPts val="500"/>
              </a:spcBef>
              <a:spcAft>
                <a:spcPts val="500"/>
              </a:spcAft>
            </a:pPr>
            <a:r>
              <a:rPr lang="pt-BR" altLang="pt-BR" sz="4200" b="1">
                <a:latin typeface="Century Gothic" panose="020B0502020202020204" pitchFamily="34" charset="0"/>
              </a:rPr>
              <a:t>Durante o Sábado, ensine seus filhos sobre a razão deste dia. Passeie com eles pela natureza e ensine-os de que tudo foi feito por Deus. Ensine-o a acreditar na criação. Ensine-o a ser grato a Deus por tudo. Ensine-o a amar o nosso Pai como Ele nos amou.</a:t>
            </a:r>
          </a:p>
        </p:txBody>
      </p:sp>
      <p:sp>
        <p:nvSpPr>
          <p:cNvPr id="28676" name="Text Box 4">
            <a:extLst>
              <a:ext uri="{FF2B5EF4-FFF2-40B4-BE49-F238E27FC236}">
                <a16:creationId xmlns:a16="http://schemas.microsoft.com/office/drawing/2014/main" id="{256EB112-A671-4401-9F18-8093078348E9}"/>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BF48856C-A287-4551-AFFF-3737B7A5E15D}"/>
              </a:ext>
            </a:extLst>
          </p:cNvPr>
          <p:cNvSpPr>
            <a:spLocks noGrp="1" noChangeArrowheads="1"/>
          </p:cNvSpPr>
          <p:nvPr>
            <p:ph type="title"/>
          </p:nvPr>
        </p:nvSpPr>
        <p:spPr>
          <a:xfrm>
            <a:off x="179388" y="115888"/>
            <a:ext cx="8893175" cy="6583362"/>
          </a:xfrm>
        </p:spPr>
        <p:txBody>
          <a:bodyPr/>
          <a:lstStyle/>
          <a:p>
            <a:pPr>
              <a:spcBef>
                <a:spcPts val="500"/>
              </a:spcBef>
              <a:spcAft>
                <a:spcPts val="500"/>
              </a:spcAft>
            </a:pPr>
            <a:r>
              <a:rPr lang="pt-BR" altLang="pt-BR" sz="4200" b="1">
                <a:latin typeface="Century Gothic" panose="020B0502020202020204" pitchFamily="34" charset="0"/>
              </a:rPr>
              <a:t>Não há regra para guardar o Sábado, há princípios. Deus Santificou e abençoou o Sábado. O Sábado é para nosso refrigério, convívio familiar e louvor a Deus. Na dúvida, ore e pergunte a Jesus se Ele faria esta ou aquela coisa se estivesse no seu lugar.</a:t>
            </a:r>
            <a:br>
              <a:rPr lang="pt-BR" altLang="pt-BR" sz="4200" b="1">
                <a:latin typeface="Century Gothic" panose="020B0502020202020204" pitchFamily="34" charset="0"/>
              </a:rPr>
            </a:br>
            <a:r>
              <a:rPr lang="pt-BR" altLang="pt-BR" sz="4200" b="1">
                <a:latin typeface="Century Gothic" panose="020B0502020202020204" pitchFamily="34" charset="0"/>
              </a:rPr>
              <a:t>Esta é a melhor regra a ser seguida.</a:t>
            </a:r>
          </a:p>
        </p:txBody>
      </p:sp>
      <p:sp>
        <p:nvSpPr>
          <p:cNvPr id="29700" name="Text Box 4">
            <a:extLst>
              <a:ext uri="{FF2B5EF4-FFF2-40B4-BE49-F238E27FC236}">
                <a16:creationId xmlns:a16="http://schemas.microsoft.com/office/drawing/2014/main" id="{9AF7EE45-9947-4D33-94DD-B2DAB768FD8E}"/>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E3C45460-E80D-4265-990F-E3836A6F4E42}"/>
              </a:ext>
            </a:extLst>
          </p:cNvPr>
          <p:cNvSpPr>
            <a:spLocks noGrp="1" noChangeArrowheads="1"/>
          </p:cNvSpPr>
          <p:nvPr>
            <p:ph type="title"/>
          </p:nvPr>
        </p:nvSpPr>
        <p:spPr>
          <a:xfrm>
            <a:off x="-36513" y="0"/>
            <a:ext cx="4043363" cy="1143000"/>
          </a:xfrm>
          <a:solidFill>
            <a:schemeClr val="tx1"/>
          </a:solidFill>
        </p:spPr>
        <p:txBody>
          <a:bodyPr/>
          <a:lstStyle/>
          <a:p>
            <a:pPr>
              <a:spcBef>
                <a:spcPts val="500"/>
              </a:spcBef>
              <a:spcAft>
                <a:spcPts val="500"/>
              </a:spcAft>
            </a:pPr>
            <a:r>
              <a:rPr lang="pt-BR" altLang="pt-BR" b="1">
                <a:solidFill>
                  <a:schemeClr val="bg1"/>
                </a:solidFill>
                <a:latin typeface="Century Gothic" panose="020B0502020202020204" pitchFamily="34" charset="0"/>
              </a:rPr>
              <a:t>Bom Sábado!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E21FBB75-AE65-40E5-9E1C-8970B75661BD}"/>
              </a:ext>
            </a:extLst>
          </p:cNvPr>
          <p:cNvSpPr>
            <a:spLocks noGrp="1" noChangeArrowheads="1"/>
          </p:cNvSpPr>
          <p:nvPr>
            <p:ph type="title"/>
          </p:nvPr>
        </p:nvSpPr>
        <p:spPr>
          <a:xfrm>
            <a:off x="107950" y="1341438"/>
            <a:ext cx="8893175" cy="5445125"/>
          </a:xfrm>
        </p:spPr>
        <p:txBody>
          <a:bodyPr/>
          <a:lstStyle/>
          <a:p>
            <a:pPr>
              <a:spcBef>
                <a:spcPts val="500"/>
              </a:spcBef>
              <a:spcAft>
                <a:spcPts val="500"/>
              </a:spcAft>
            </a:pPr>
            <a:r>
              <a:rPr lang="pt-BR" altLang="pt-BR" b="1">
                <a:latin typeface="Century Gothic" panose="020B0502020202020204" pitchFamily="34" charset="0"/>
              </a:rPr>
              <a:t>E </a:t>
            </a:r>
            <a:r>
              <a:rPr lang="pt-BR" altLang="pt-BR" b="1">
                <a:latin typeface="Comic Sans MS" panose="030F0702030302020204" pitchFamily="66" charset="0"/>
              </a:rPr>
              <a:t>havendo Deus acabado no dia sétimo a sua obra, que tinha feito, descansou no sétimo dia, de toda a sua obra que tinha feito. E abençoou Deus o dia sétimo e o Santificou; porque nele descansou de toda a sua obra, que Deus criara e fizera.</a:t>
            </a:r>
            <a:r>
              <a:rPr lang="pt-BR" altLang="pt-BR" b="1">
                <a:latin typeface="Century Gothic" panose="020B0502020202020204" pitchFamily="34" charset="0"/>
              </a:rPr>
              <a:t> Gen. 2:2,3</a:t>
            </a:r>
          </a:p>
        </p:txBody>
      </p:sp>
      <p:sp>
        <p:nvSpPr>
          <p:cNvPr id="3076" name="Text Box 4">
            <a:extLst>
              <a:ext uri="{FF2B5EF4-FFF2-40B4-BE49-F238E27FC236}">
                <a16:creationId xmlns:a16="http://schemas.microsoft.com/office/drawing/2014/main" id="{34263201-27B9-4B13-8F8A-9F43EAB1A5C5}"/>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8137ADAC-5C5A-4539-90A5-6B31E278D8F0}"/>
              </a:ext>
            </a:extLst>
          </p:cNvPr>
          <p:cNvSpPr>
            <a:spLocks noGrp="1" noChangeArrowheads="1"/>
          </p:cNvSpPr>
          <p:nvPr>
            <p:ph type="title"/>
          </p:nvPr>
        </p:nvSpPr>
        <p:spPr>
          <a:xfrm>
            <a:off x="179388" y="1052513"/>
            <a:ext cx="8893175" cy="5661025"/>
          </a:xfrm>
        </p:spPr>
        <p:txBody>
          <a:bodyPr/>
          <a:lstStyle/>
          <a:p>
            <a:pPr>
              <a:spcBef>
                <a:spcPts val="500"/>
              </a:spcBef>
              <a:spcAft>
                <a:spcPts val="500"/>
              </a:spcAft>
            </a:pPr>
            <a:r>
              <a:rPr lang="pt-BR" altLang="pt-BR" sz="4600" b="1">
                <a:latin typeface="Century Gothic" panose="020B0502020202020204" pitchFamily="34" charset="0"/>
              </a:rPr>
              <a:t>Deus havia completado a obra da criação no sexto dia. Tudo estava feito, os animais, as plantas, o homem e tudo mais. A santa Palavra diz então que Deus descansou no sétimo dia de toda a obra que havia feito. </a:t>
            </a:r>
          </a:p>
        </p:txBody>
      </p:sp>
      <p:sp>
        <p:nvSpPr>
          <p:cNvPr id="4100" name="Text Box 4">
            <a:extLst>
              <a:ext uri="{FF2B5EF4-FFF2-40B4-BE49-F238E27FC236}">
                <a16:creationId xmlns:a16="http://schemas.microsoft.com/office/drawing/2014/main" id="{2B5A0A70-77C8-4836-9773-973C8C3884CD}"/>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3F13123-D8F1-44E4-98BB-F34D7304EE05}"/>
              </a:ext>
            </a:extLst>
          </p:cNvPr>
          <p:cNvSpPr>
            <a:spLocks noGrp="1" noChangeArrowheads="1"/>
          </p:cNvSpPr>
          <p:nvPr>
            <p:ph type="title"/>
          </p:nvPr>
        </p:nvSpPr>
        <p:spPr>
          <a:xfrm>
            <a:off x="107950" y="1412875"/>
            <a:ext cx="8893175" cy="5373688"/>
          </a:xfrm>
        </p:spPr>
        <p:txBody>
          <a:bodyPr/>
          <a:lstStyle/>
          <a:p>
            <a:pPr algn="ctr">
              <a:spcBef>
                <a:spcPts val="500"/>
              </a:spcBef>
              <a:spcAft>
                <a:spcPts val="500"/>
              </a:spcAft>
            </a:pPr>
            <a:r>
              <a:rPr lang="pt-BR" altLang="pt-BR" sz="5000" b="1">
                <a:latin typeface="Century Gothic" panose="020B0502020202020204" pitchFamily="34" charset="0"/>
              </a:rPr>
              <a:t>Eu pergunto: </a:t>
            </a:r>
            <a:br>
              <a:rPr lang="pt-BR" altLang="pt-BR" sz="5000" b="1">
                <a:latin typeface="Century Gothic" panose="020B0502020202020204" pitchFamily="34" charset="0"/>
              </a:rPr>
            </a:br>
            <a:r>
              <a:rPr lang="pt-BR" altLang="pt-BR" sz="5000" b="1">
                <a:latin typeface="Century Gothic" panose="020B0502020202020204" pitchFamily="34" charset="0"/>
              </a:rPr>
              <a:t>Será que Deus se cansa? </a:t>
            </a:r>
            <a:br>
              <a:rPr lang="pt-BR" altLang="pt-BR" sz="5000" b="1">
                <a:latin typeface="Century Gothic" panose="020B0502020202020204" pitchFamily="34" charset="0"/>
              </a:rPr>
            </a:br>
            <a:r>
              <a:rPr lang="pt-BR" altLang="pt-BR" sz="5000" b="1">
                <a:latin typeface="Century Gothic" panose="020B0502020202020204" pitchFamily="34" charset="0"/>
              </a:rPr>
              <a:t>Será que precisava de um dia inteiro para recuperar as sua energia? </a:t>
            </a:r>
            <a:br>
              <a:rPr lang="pt-BR" altLang="pt-BR" sz="5000" b="1">
                <a:latin typeface="Century Gothic" panose="020B0502020202020204" pitchFamily="34" charset="0"/>
              </a:rPr>
            </a:br>
            <a:r>
              <a:rPr lang="pt-BR" altLang="pt-BR" sz="5000" b="1">
                <a:latin typeface="Century Gothic" panose="020B0502020202020204" pitchFamily="34" charset="0"/>
              </a:rPr>
              <a:t>Precisava de férias? </a:t>
            </a:r>
          </a:p>
        </p:txBody>
      </p:sp>
      <p:sp>
        <p:nvSpPr>
          <p:cNvPr id="5124" name="Text Box 4">
            <a:extLst>
              <a:ext uri="{FF2B5EF4-FFF2-40B4-BE49-F238E27FC236}">
                <a16:creationId xmlns:a16="http://schemas.microsoft.com/office/drawing/2014/main" id="{88A030DE-915B-4227-9A03-A2541EBCF4A9}"/>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96DF24DF-8C8C-485F-96D7-C642B1DA3B02}"/>
              </a:ext>
            </a:extLst>
          </p:cNvPr>
          <p:cNvSpPr>
            <a:spLocks noGrp="1" noChangeArrowheads="1"/>
          </p:cNvSpPr>
          <p:nvPr>
            <p:ph type="title"/>
          </p:nvPr>
        </p:nvSpPr>
        <p:spPr>
          <a:xfrm>
            <a:off x="457200" y="274638"/>
            <a:ext cx="4978400" cy="1143000"/>
          </a:xfrm>
          <a:solidFill>
            <a:schemeClr val="tx1"/>
          </a:solidFill>
        </p:spPr>
        <p:txBody>
          <a:bodyPr/>
          <a:lstStyle/>
          <a:p>
            <a:pPr>
              <a:spcBef>
                <a:spcPts val="500"/>
              </a:spcBef>
              <a:spcAft>
                <a:spcPts val="500"/>
              </a:spcAft>
            </a:pPr>
            <a:r>
              <a:rPr lang="pt-BR" altLang="pt-BR" b="1">
                <a:solidFill>
                  <a:schemeClr val="bg1"/>
                </a:solidFill>
                <a:latin typeface="Century Gothic" panose="020B0502020202020204" pitchFamily="34" charset="0"/>
              </a:rPr>
              <a:t>É lógico que não.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31B0F137-284A-4FC7-8601-D1934D039565}"/>
              </a:ext>
            </a:extLst>
          </p:cNvPr>
          <p:cNvSpPr>
            <a:spLocks noGrp="1" noChangeArrowheads="1"/>
          </p:cNvSpPr>
          <p:nvPr>
            <p:ph type="title"/>
          </p:nvPr>
        </p:nvSpPr>
        <p:spPr>
          <a:xfrm>
            <a:off x="250825" y="274638"/>
            <a:ext cx="8893175" cy="6583362"/>
          </a:xfrm>
        </p:spPr>
        <p:txBody>
          <a:bodyPr/>
          <a:lstStyle/>
          <a:p>
            <a:pPr>
              <a:spcBef>
                <a:spcPts val="500"/>
              </a:spcBef>
              <a:spcAft>
                <a:spcPts val="500"/>
              </a:spcAft>
            </a:pPr>
            <a:r>
              <a:rPr lang="pt-BR" altLang="pt-BR" sz="4200" b="1">
                <a:latin typeface="Century Gothic" panose="020B0502020202020204" pitchFamily="34" charset="0"/>
              </a:rPr>
              <a:t>Deus somente quis nos dar um exemplo de como deveria funcionar nossas semanas. </a:t>
            </a:r>
            <a:br>
              <a:rPr lang="pt-BR" altLang="pt-BR" sz="4200" b="1">
                <a:latin typeface="Century Gothic" panose="020B0502020202020204" pitchFamily="34" charset="0"/>
              </a:rPr>
            </a:br>
            <a:r>
              <a:rPr lang="pt-BR" altLang="pt-BR" sz="4200" b="1">
                <a:latin typeface="Century Gothic" panose="020B0502020202020204" pitchFamily="34" charset="0"/>
              </a:rPr>
              <a:t>Como deveríamos agir para descansarmos dos 6 dias de trabalho. Não esqueça: </a:t>
            </a:r>
            <a:br>
              <a:rPr lang="pt-BR" altLang="pt-BR" sz="4200" b="1">
                <a:latin typeface="Century Gothic" panose="020B0502020202020204" pitchFamily="34" charset="0"/>
              </a:rPr>
            </a:br>
            <a:r>
              <a:rPr lang="pt-BR" altLang="pt-BR" sz="4200" b="1">
                <a:latin typeface="Century Gothic" panose="020B0502020202020204" pitchFamily="34" charset="0"/>
              </a:rPr>
              <a:t>“O Sábado foi feito por causado homem. Não o homem por causa do Sábado.” Marcos 2:27</a:t>
            </a:r>
          </a:p>
        </p:txBody>
      </p:sp>
      <p:sp>
        <p:nvSpPr>
          <p:cNvPr id="7172" name="Text Box 4">
            <a:extLst>
              <a:ext uri="{FF2B5EF4-FFF2-40B4-BE49-F238E27FC236}">
                <a16:creationId xmlns:a16="http://schemas.microsoft.com/office/drawing/2014/main" id="{E1B2CCDB-87E9-4A5B-8327-2729669E49A0}"/>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a:p>
        </p:txBody>
      </p:sp>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Marca d'água">
  <a:themeElements>
    <a:clrScheme name="Marca d'água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Marca d'ág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pt-BR" altLang="pt-BR"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pt-BR" altLang="pt-BR"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Marca d'água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Marca d'água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Marca d'água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Marca d'água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Marca d'água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Marca d'água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Marca d'água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Marca d'água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Marca d'água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Apresentação1">
  <a:themeElements>
    <a:clrScheme name="Apresentação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presentação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pt-BR" altLang="pt-BR"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pt-BR" altLang="pt-BR"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Apresentação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presentação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presentação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presentação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presentação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presentação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presentação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presentação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presentação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presentação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presentação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presentação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default">
  <a:themeElements>
    <a:clrScheme name="defaul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pt-BR" altLang="pt-BR"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pt-BR" altLang="pt-BR"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defaul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10.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11.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12.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13.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14.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15.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16.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17.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18.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19.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2.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20.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21.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22.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23.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24.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25.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26.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27.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28.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29.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3.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30.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31.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32.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33.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34.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35.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36.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37.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4.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5.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6.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7.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8.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ppt/theme/themeOverride9.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CC"/>
    </a:accent2>
    <a:accent3>
      <a:srgbClr val="FFFFFF"/>
    </a:accent3>
    <a:accent4>
      <a:srgbClr val="000000"/>
    </a:accent4>
    <a:accent5>
      <a:srgbClr val="E2E2FF"/>
    </a:accent5>
    <a:accent6>
      <a:srgbClr val="B900B9"/>
    </a:accent6>
    <a:hlink>
      <a:srgbClr val="6767FF"/>
    </a:hlink>
    <a:folHlink>
      <a:srgbClr val="9933FF"/>
    </a:folHlink>
  </a:clrScheme>
</a:themeOverride>
</file>

<file path=docProps/app.xml><?xml version="1.0" encoding="utf-8"?>
<Properties xmlns="http://schemas.openxmlformats.org/officeDocument/2006/extended-properties" xmlns:vt="http://schemas.openxmlformats.org/officeDocument/2006/docPropsVTypes">
  <Template/>
  <TotalTime>41</TotalTime>
  <Words>1634</Words>
  <Application>Microsoft Office PowerPoint</Application>
  <PresentationFormat>Apresentação na tela (4:3)</PresentationFormat>
  <Paragraphs>81</Paragraphs>
  <Slides>43</Slides>
  <Notes>0</Notes>
  <HiddenSlides>0</HiddenSlides>
  <MMClips>0</MMClips>
  <ScaleCrop>false</ScaleCrop>
  <HeadingPairs>
    <vt:vector size="6" baseType="variant">
      <vt:variant>
        <vt:lpstr>Fontes usadas</vt:lpstr>
      </vt:variant>
      <vt:variant>
        <vt:i4>7</vt:i4>
      </vt:variant>
      <vt:variant>
        <vt:lpstr>Tema</vt:lpstr>
      </vt:variant>
      <vt:variant>
        <vt:i4>3</vt:i4>
      </vt:variant>
      <vt:variant>
        <vt:lpstr>Títulos de slides</vt:lpstr>
      </vt:variant>
      <vt:variant>
        <vt:i4>43</vt:i4>
      </vt:variant>
    </vt:vector>
  </HeadingPairs>
  <TitlesOfParts>
    <vt:vector size="53" baseType="lpstr">
      <vt:lpstr>Arial</vt:lpstr>
      <vt:lpstr>Times New Roman</vt:lpstr>
      <vt:lpstr>Wingdings</vt:lpstr>
      <vt:lpstr>Georgia</vt:lpstr>
      <vt:lpstr>Forte</vt:lpstr>
      <vt:lpstr>Century Gothic</vt:lpstr>
      <vt:lpstr>Comic Sans MS</vt:lpstr>
      <vt:lpstr>Marca d'água</vt:lpstr>
      <vt:lpstr>Apresentação1</vt:lpstr>
      <vt:lpstr>default</vt:lpstr>
      <vt:lpstr>Sábado o Selo de Deus</vt:lpstr>
      <vt:lpstr>Se você aceitou que o Sábado é o Dia do Senhor, provavelmente deve estar se perguntando:</vt:lpstr>
      <vt:lpstr>Como vou guardar este dia?</vt:lpstr>
      <vt:lpstr>A resposta está na própria Bíblia, veja estes versos:</vt:lpstr>
      <vt:lpstr>E havendo Deus acabado no dia sétimo a sua obra, que tinha feito, descansou no sétimo dia, de toda a sua obra que tinha feito. E abençoou Deus o dia sétimo e o Santificou; porque nele descansou de toda a sua obra, que Deus criara e fizera. Gen. 2:2,3</vt:lpstr>
      <vt:lpstr>Deus havia completado a obra da criação no sexto dia. Tudo estava feito, os animais, as plantas, o homem e tudo mais. A santa Palavra diz então que Deus descansou no sétimo dia de toda a obra que havia feito. </vt:lpstr>
      <vt:lpstr>Eu pergunto:  Será que Deus se cansa?  Será que precisava de um dia inteiro para recuperar as sua energia?  Precisava de férias? </vt:lpstr>
      <vt:lpstr>É lógico que não. </vt:lpstr>
      <vt:lpstr>Deus somente quis nos dar um exemplo de como deveria funcionar nossas semanas.  Como deveríamos agir para descansarmos dos 6 dias de trabalho. Não esqueça:  “O Sábado foi feito por causado homem. Não o homem por causa do Sábado.” Marcos 2:27</vt:lpstr>
      <vt:lpstr>Deus quis mostrar ao homem que depois de seis dias trabalhando, correndo de lá prá cá, ele deveria tirar um tempo para descansar. Deve “separar um dia para o repouso e recuperação de sua energias. O Sábado é o dia da semana no qual devemos deixar de lado todos os nossos problemas, nossas dívidas, nossas preocupações e utilizar este dia para descanso da mente e do corpo. </vt:lpstr>
      <vt:lpstr>A Bíblia diz que Deus abençoou o Sábado. Diz também que Ele santificou este dia.  Ora, santificar quer dizer separar, deixar de lado. Deus tornou o Sábado um dia de e descanso.</vt:lpstr>
      <vt:lpstr>“Lembra-te do dia do Sábado para o santificar. Seis dias trabalharás e farás toda a tua obra. Mas o sétimo dia é o sábado do Senhor, teu Deus; não farás nele nenhum trabalho, nem tu, nem o teu filho, nem a tua filha, nem o teu servo, nem a tua serva, nem o teu animal, nem o forasteiro das tuas portas para dentro;</vt:lpstr>
      <vt:lpstr>porque, em seis dias, fez o Senhor os céus a terra, o mar e tudo o que neles há, e, no sétimo dia, descansou; por isso, o Senhor abençoou o dia de Sábado e o santificou”. Êxodo 20: 8-11</vt:lpstr>
      <vt:lpstr>Deus nos manda lembrar de santificar o Sábado (separar). E aconselha a que ninguém trabalhe neste dia. Nem você, nem seu cônjuge, nem seus filhos ou empregados. Deus pede que este seja um dia especial para a família em geral e explica porque: tempo para meditar sobre Ele e suas obra. </vt:lpstr>
      <vt:lpstr>Ele sabia que o homem ficaria correndo de um lado para o outro preocupado com suas próprias coisas, e que teríamos muito pouco tempo para meditar sobre Ele e suas obra. </vt:lpstr>
      <vt:lpstr>Por isto Ele estabeleceu este dia. Para que parássemos. Quando Deus fala em parar de trabalhar, Ele está falando não só do pai com seu trabalho diário, mais também da mãe com sua correria doméstica, dos filhos com seus estudos e de nosso empregados e funcionários que nos ajudam nas labutas do dia a dia. Todos devem parar e devem fazer deste dia um dia especial. </vt:lpstr>
      <vt:lpstr>“Se desviares o pé de profanar o sábado e de cuidar dos teus próprios interesses no meu santo dia; se chamares ao Sábado deleitoso e santo dia do Senhor, digno de honra, e o honrares não seguindo os teus caminhos, não pretendendo fazer a tua própria vontade, nem falando palavras vãs,</vt:lpstr>
      <vt:lpstr>então, te deleitarás no Senhor. Eu te farei cavalgar sobre os altos da terra e te sustentarei com a herança de Jacó, teu pai, porque a boca do Senhor o disse.”  Is. 58:13-14</vt:lpstr>
      <vt:lpstr>Aqui a forma de guardar o Sábado é melhor explicada.  Como posso parar de profanar Sábado?</vt:lpstr>
      <vt:lpstr>Não falando as minhas próprias palavras. Não tendo conversas vãs neste dia.Não andando nos meus próprios caminhos. Não fazendo as coisas que são do meu interesse. Devo dedicar as atividades que beneficiem aos outros. Levar a palavra de Deus a outras pessoas. Visitar um pessoas doente ou necessitada. Fazer ações que beneficiem a outros. </vt:lpstr>
      <vt:lpstr>Lembra do tema  “O Sábado e o Dízimo? </vt:lpstr>
      <vt:lpstr>Vimos como todo mandamento se baseia em princípios e o Sábado tem o mesmo principio do dízimo. Se você entendeu este principio, é fácil guardar o Sábado. Devemos guardar o Sábado tendo em nossa mente que este dia, como o dízimo , não nos pertence. Ele não é nosso. É um tempo reservado e santificado por Deus. Devemos abster de fazer qualquer coisa que poderíamos fazer em outros dias, outras horas.</vt:lpstr>
      <vt:lpstr>Devemos devolver estas horas para o Senhor em forma de agradecimento pela semana toda e oferecer a Ele e ao nosso próximo nossa atenção e serviços, sempre tendo em mente honrar ao criador.</vt:lpstr>
      <vt:lpstr>Existem regras para guardar o Sábado?</vt:lpstr>
      <vt:lpstr>Não existem regras para guardar o Sábado. Se fizermos isto estaremos correndo o risco de agirmos como os fariseus no tempo de Jesus que tornaram o Sábado um fardo.  Porém, como seguidores da Bíblia, nós procuramos guardar o Sábado da mesma forma como ele era guardado na antigüidade, especialmente guarda-lo como Jesus guardou.</vt:lpstr>
      <vt:lpstr>Como Adventistas do Sétimo dia, nós desenvolvemos certos costumes, não regras para a guarda do Sábado. Isto nos tem ajudado a melhor dedicar este dia. Veja algumas delas:</vt:lpstr>
      <vt:lpstr>“Ora, quanto mais vale um homem que uma ovelha? Logo, é licito, nos sábados, fazer o bem.”  Mateus 12:12</vt:lpstr>
      <vt:lpstr>Jesus fazia o bem no Sábado e isto devemos fazer também.  Não só no Sábado, mais “especialmente” no Sábado. Faça visitas aos doentes e aos necessitados. Torne o seu Sábado um dia especial de ajuda aos outros.</vt:lpstr>
      <vt:lpstr>“...De uma tarde a outra celebrareis o vosso Sábado.” Lev. 23:32</vt:lpstr>
      <vt:lpstr>A convenção que o dia muda a meia noite é recente. Até pouco tempo atrás, como a Bíblia ensina, o dia começava com a noite e terminava com o pôr do sol. Vinte e quatro horas exatas, independente dos horário de verão e outras invenções humanas. Nós que acreditamos no Sábado temos o costume bíblico de começar o dia no pôr do sol de Sexta feira e termina-lo no pôr do sol de Sábado. </vt:lpstr>
      <vt:lpstr>Fazendo isto, temos também um vantagem extra. Quando o Sábado se inicia e se encerra estamos acordado e preparados para recebe-lo. É muito comum fazermos um culto doméstico com nossa família, cantando hinos, citando passagens bíblicas e orando pedindo que Deus abençoe este dia.</vt:lpstr>
      <vt:lpstr>Se o Sábado começar a meia noite, provavelmente estaríamos dormindo e não haveria como recebe-lo adequadamente. Outra vantagem é que, independente do lugar em que se esteja, com relógio ou não, sabemos quando começa e onde termina o Sábado. </vt:lpstr>
      <vt:lpstr>“ E, chegada a tarde, porquanto era dia de preparação, isto é, a véspera do Sábado,” Marcos 15:42</vt:lpstr>
      <vt:lpstr>Os judeus chamam a Sexta feira de dia da preparação, pois é neste dia que todos os preparativos para o Sábado são realizados. É na Sexta que se prepara a roupa a ser usada na igreja, as refeições que serão consumidas naquele dia, as ofertas e outras coisas. As lojas e comércios são fechadas mias cedo, para que os pais possam estar em casa no pôr do sol. </vt:lpstr>
      <vt:lpstr>A um ar de ansiedade e expectativa, como os preparativos para um grande festa, ou a chegada de um parente distante. Apesar de sempre presente, neste dia fazemos um convite especial para que Jesus venha habitar conosco nestas próximas 24 horas. Ele é o convidado especial. Na Sexta feira procuramos deixar a casa em ordem e deixamos a refeição principal do sábado já pronta. Porque? </vt:lpstr>
      <vt:lpstr>Porque tanto a mulher como o homem tem direito e o dever de descansar neste dia. Nada de ficar horas na cozinha, limpando casa, cuidando da louça.  Este é um dia especial. É muito melhor gastar alguns poucos minutos esquentando uma refeição do que passar duas ou três horas preparando-a.</vt:lpstr>
      <vt:lpstr>No Sábado nós nos abstemos de diversas coisas que desviam nossa atenção deste dia especial e roubam nosso tempo para estudar a sua palavra e meditar sobre a sua criação. É costume não assistir televisão, escutar rádio ou ir a festas. Fica difícil pensar em Jesus ouvindo no Jornal Nacional que o governo adotou tal medida econômica, que morreram 5 em um acidente de carro ou conversando com os amigos sobre o jogo de futebol.</vt:lpstr>
      <vt:lpstr>O Sábado é especial. Eu pessoalmente passo a sexta a noite com minha família, lendo, escutando música sacra ou vendo algum filme sobre Jesus. Um noite agradável em família.</vt:lpstr>
      <vt:lpstr>“Alegrei-me quando me disseram: Vamos a casa do Senhor!” Salmos 122:1 </vt:lpstr>
      <vt:lpstr>Jesus tinha o costume de ir a igreja aos Sábados. Então devemos imita-lo. Devemos nos congregar, aprender mais sobre sua palavra, ensinar os novos na fé, enfim, nos reunirmos com nosso irmão e repartirmos com eles as bênçãos sabáticas.</vt:lpstr>
      <vt:lpstr>Durante o Sábado, ensine seus filhos sobre a razão deste dia. Passeie com eles pela natureza e ensine-os de que tudo foi feito por Deus. Ensine-o a acreditar na criação. Ensine-o a ser grato a Deus por tudo. Ensine-o a amar o nosso Pai como Ele nos amou.</vt:lpstr>
      <vt:lpstr>Não há regra para guardar o Sábado, há princípios. Deus Santificou e abençoou o Sábado. O Sábado é para nosso refrigério, convívio familiar e louvor a Deus. Na dúvida, ore e pergunte a Jesus se Ele faria esta ou aquela coisa se estivesse no seu lugar. Esta é a melhor regra a ser seguida.</vt:lpstr>
      <vt:lpstr>Bom Sábado! </vt:lpstr>
    </vt:vector>
  </TitlesOfParts>
  <Company>mac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SÁBADO SELO DE DEUS</dc:title>
  <dc:subject>SERMÕES</dc:subject>
  <dc:creator>Pr. MARCELO AUGUSTO DE CARVALHO</dc:creator>
  <cp:keywords>15122005</cp:keywords>
  <cp:lastModifiedBy>Pr. Marcelo Carvalho</cp:lastModifiedBy>
  <cp:revision>12</cp:revision>
  <dcterms:created xsi:type="dcterms:W3CDTF">2005-12-16T08:09:58Z</dcterms:created>
  <dcterms:modified xsi:type="dcterms:W3CDTF">2019-11-22T10:03:46Z</dcterms:modified>
</cp:coreProperties>
</file>