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69" r:id="rId3"/>
    <p:sldId id="270" r:id="rId4"/>
    <p:sldId id="271" r:id="rId5"/>
    <p:sldId id="272" r:id="rId6"/>
    <p:sldId id="274" r:id="rId7"/>
    <p:sldId id="273" r:id="rId8"/>
    <p:sldId id="275" r:id="rId9"/>
    <p:sldId id="281" r:id="rId10"/>
    <p:sldId id="280" r:id="rId1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CC00CC"/>
    <a:srgbClr val="9966FF"/>
    <a:srgbClr val="33CCCC"/>
    <a:srgbClr val="00CC66"/>
    <a:srgbClr val="99FF33"/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72" autoAdjust="0"/>
    <p:restoredTop sz="94660"/>
  </p:normalViewPr>
  <p:slideViewPr>
    <p:cSldViewPr>
      <p:cViewPr varScale="1">
        <p:scale>
          <a:sx n="67" d="100"/>
          <a:sy n="67" d="100"/>
        </p:scale>
        <p:origin x="137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9ECFDB-E6E9-48C8-8CB1-288690EF4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BE1D4-6802-4B01-82A5-F6B69F5247DF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A32975-49F6-4B32-8DAB-C0B951794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A39613-6F95-49D7-90AD-63A6D2B5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8F03F-374C-4C09-8FA1-C9AEABFCBF9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0823245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303F80-48B7-4AB3-B45C-CCDCDDD1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D19B4-6E31-4078-AF41-29E9CB6F04E5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C0CA37-EBD6-4692-A5D4-3A35F0C65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CD0BA3-3832-4C4E-8D9A-8C714B4D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6D9E15-30BF-4214-ADDF-BE91587824B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8317737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6F32E05-03B5-49DB-9EA8-D3196722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B8D25-FF46-4BC6-8FC0-3C82DF315195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C93AC1-92CE-4005-9A36-089252710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822860-374D-4757-B887-D6458943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91284-05E9-422A-AE1A-313FB77E32E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8918822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862862E7-6BE7-426A-BA87-07D479497D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FBB85B68-97AC-4C04-949A-67967C2D77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18573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FA2370E-3B4D-465C-BCB1-86A5D4C30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99A8B-9C18-456A-B9A5-02543438939E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4F5AEB-A3F9-4002-BC34-249FEBA40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04E7BDD-BBAE-40CF-80A2-FCA6F5CBC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5FBF5-FD8A-4933-A935-AF472327578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9572232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67ABA009-7D04-4A68-B4F4-356D3D20D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1F944-199A-4791-8413-715B115832D8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DE61C2CA-4732-443E-B4E2-F4686F6B3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F94389F8-C2B5-405F-86F0-A4CCD285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0528D-E84B-401B-A04D-7A8A61EC119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7602888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54D61557-161A-4096-9987-D1B7B6863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A679A-A15B-4BD6-9C8A-A408AFB3F76C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9F4E8EB2-0D2C-4B68-9EA4-A27892E4E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20559CC3-ADFC-4178-9A14-CFEBE596B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4365D-4D98-46AB-AEB0-67AF4D69B99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1384100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16687718-FF4C-47D0-AC37-1405E9CDC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EE3C1-000E-4C62-A843-DB6B64863455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443C0FD6-9384-4431-ADA6-A2BF3B540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DCBE1DA4-8D3F-4763-A753-A07DF769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EB503-D2C1-42C5-AC08-24D862F021F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459558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F3729E6-5ECB-425C-80A9-C705AD484D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A9DC593F-2F4E-48A3-AA3A-18FF8729A3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741827-743B-449F-8A53-55F003424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E2813-6ED2-445F-8265-57BDBA7D2723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2BBC01-3338-4FDE-A31E-43BEB2379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5B5ADD-DA27-4FE7-8455-76CE19DDB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5069E-A30C-4E65-8220-40A7C4F08EC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9565934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AEC5EFDE-A7E6-4571-87EC-37503ACB8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FAE2B-4087-4B89-955C-656AC6D00683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0EC73DDB-C1E4-4142-8A6F-0F5EF57F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F13F7F4D-8E6F-445C-A32F-F3ABB2049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C87143-7671-46BD-9C5E-FB004107631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4473169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7D09A9C2-19C9-4D6C-BB0D-126DF8E72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C175B-A80C-4BF8-B132-944A52677167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78651D50-B4EB-4C63-A115-4922B5A15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3B8C86DB-6974-4F39-97D7-7558C5521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2556FA-90C0-4D07-8DA8-E775886FCD5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5793168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AEF746D9-AB1D-4953-9E74-157E5543730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421B97FA-820C-438B-8F53-0FEE353148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A2B778-1E50-43B0-B412-A5D76DB008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6103682-60E2-41A9-AD97-E978582EB072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8EDBC8-AC63-48DF-B2E5-99560DB00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258C39-CF16-4C2D-8CAD-8D1A1FA2B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57CCD98-EAE0-4117-B728-9FE5E80F2DCF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3" r:id="rId2"/>
    <p:sldLayoutId id="2147483715" r:id="rId3"/>
    <p:sldLayoutId id="2147483716" r:id="rId4"/>
    <p:sldLayoutId id="2147483717" r:id="rId5"/>
    <p:sldLayoutId id="2147483718" r:id="rId6"/>
    <p:sldLayoutId id="2147483724" r:id="rId7"/>
    <p:sldLayoutId id="2147483719" r:id="rId8"/>
    <p:sldLayoutId id="2147483720" r:id="rId9"/>
    <p:sldLayoutId id="2147483721" r:id="rId10"/>
    <p:sldLayoutId id="2147483722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3" name="Picture 15">
            <a:extLst>
              <a:ext uri="{FF2B5EF4-FFF2-40B4-BE49-F238E27FC236}">
                <a16:creationId xmlns:a16="http://schemas.microsoft.com/office/drawing/2014/main" id="{C481D40F-47F2-432D-AA6C-ACEA71B36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987925"/>
            <a:ext cx="239871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7">
            <a:extLst>
              <a:ext uri="{FF2B5EF4-FFF2-40B4-BE49-F238E27FC236}">
                <a16:creationId xmlns:a16="http://schemas.microsoft.com/office/drawing/2014/main" id="{06616A8D-1F2F-4D63-BBDA-328E7BC7D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584325"/>
            <a:ext cx="267970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Picture 18">
            <a:extLst>
              <a:ext uri="{FF2B5EF4-FFF2-40B4-BE49-F238E27FC236}">
                <a16:creationId xmlns:a16="http://schemas.microsoft.com/office/drawing/2014/main" id="{793FAFBD-829D-4129-A3DE-B12FA7D25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3035300"/>
            <a:ext cx="6249988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>
            <a:extLst>
              <a:ext uri="{FF2B5EF4-FFF2-40B4-BE49-F238E27FC236}">
                <a16:creationId xmlns:a16="http://schemas.microsoft.com/office/drawing/2014/main" id="{074AF8A8-04E4-48C4-8401-499AFFAA2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90500"/>
            <a:ext cx="74374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>
            <a:extLst>
              <a:ext uri="{FF2B5EF4-FFF2-40B4-BE49-F238E27FC236}">
                <a16:creationId xmlns:a16="http://schemas.microsoft.com/office/drawing/2014/main" id="{46046446-1F80-490E-8229-BC168D694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298825"/>
            <a:ext cx="6989763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>
            <a:extLst>
              <a:ext uri="{FF2B5EF4-FFF2-40B4-BE49-F238E27FC236}">
                <a16:creationId xmlns:a16="http://schemas.microsoft.com/office/drawing/2014/main" id="{6FF43807-9E4F-462C-AEA7-D8EAF8506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370263"/>
            <a:ext cx="72548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>
            <a:extLst>
              <a:ext uri="{FF2B5EF4-FFF2-40B4-BE49-F238E27FC236}">
                <a16:creationId xmlns:a16="http://schemas.microsoft.com/office/drawing/2014/main" id="{C6A5B2C2-F903-4020-B463-DC4AAA8D4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4351338"/>
            <a:ext cx="682307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7">
            <a:extLst>
              <a:ext uri="{FF2B5EF4-FFF2-40B4-BE49-F238E27FC236}">
                <a16:creationId xmlns:a16="http://schemas.microsoft.com/office/drawing/2014/main" id="{568440D2-D9EC-4D86-B37A-130E7863A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142875"/>
            <a:ext cx="764698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1">
            <a:extLst>
              <a:ext uri="{FF2B5EF4-FFF2-40B4-BE49-F238E27FC236}">
                <a16:creationId xmlns:a16="http://schemas.microsoft.com/office/drawing/2014/main" id="{F8C177C5-D55A-45C4-A6EF-6C2A942AA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00438"/>
            <a:ext cx="1311275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7">
            <a:extLst>
              <a:ext uri="{FF2B5EF4-FFF2-40B4-BE49-F238E27FC236}">
                <a16:creationId xmlns:a16="http://schemas.microsoft.com/office/drawing/2014/main" id="{CD4FE635-D62F-4696-AE42-D97D326FB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142875"/>
            <a:ext cx="764698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6D8B3C41-58F6-4349-9155-4CE85F131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357688"/>
            <a:ext cx="8213725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3">
            <a:extLst>
              <a:ext uri="{FF2B5EF4-FFF2-40B4-BE49-F238E27FC236}">
                <a16:creationId xmlns:a16="http://schemas.microsoft.com/office/drawing/2014/main" id="{B0A00B30-7BB6-4F04-91A9-233E32699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441700"/>
            <a:ext cx="14557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7">
            <a:extLst>
              <a:ext uri="{FF2B5EF4-FFF2-40B4-BE49-F238E27FC236}">
                <a16:creationId xmlns:a16="http://schemas.microsoft.com/office/drawing/2014/main" id="{2969969E-19CE-4810-BFF2-3DF795173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142875"/>
            <a:ext cx="764698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4">
            <a:extLst>
              <a:ext uri="{FF2B5EF4-FFF2-40B4-BE49-F238E27FC236}">
                <a16:creationId xmlns:a16="http://schemas.microsoft.com/office/drawing/2014/main" id="{81B50DF9-A328-4524-9B92-A49F7BCD5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4357688"/>
            <a:ext cx="7724775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5">
            <a:extLst>
              <a:ext uri="{FF2B5EF4-FFF2-40B4-BE49-F238E27FC236}">
                <a16:creationId xmlns:a16="http://schemas.microsoft.com/office/drawing/2014/main" id="{051779B1-6290-47A8-B099-F99B4BCA9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286125"/>
            <a:ext cx="1600200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7">
            <a:extLst>
              <a:ext uri="{FF2B5EF4-FFF2-40B4-BE49-F238E27FC236}">
                <a16:creationId xmlns:a16="http://schemas.microsoft.com/office/drawing/2014/main" id="{EB9F369D-0C4A-4912-B3B4-C01B5133E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142875"/>
            <a:ext cx="764698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id="{CDAB51A4-7BD0-4C97-A4EE-5E6FFCB5B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4357688"/>
            <a:ext cx="786923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7">
            <a:extLst>
              <a:ext uri="{FF2B5EF4-FFF2-40B4-BE49-F238E27FC236}">
                <a16:creationId xmlns:a16="http://schemas.microsoft.com/office/drawing/2014/main" id="{AB479800-3D92-40EB-9EFB-36558D167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142875"/>
            <a:ext cx="764698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7">
            <a:extLst>
              <a:ext uri="{FF2B5EF4-FFF2-40B4-BE49-F238E27FC236}">
                <a16:creationId xmlns:a16="http://schemas.microsoft.com/office/drawing/2014/main" id="{53E91885-4C6B-4D6E-9729-D969D0B93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286125"/>
            <a:ext cx="1409700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8">
            <a:extLst>
              <a:ext uri="{FF2B5EF4-FFF2-40B4-BE49-F238E27FC236}">
                <a16:creationId xmlns:a16="http://schemas.microsoft.com/office/drawing/2014/main" id="{3F02CDF0-DEF3-4886-9F3B-D74373D04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4357688"/>
            <a:ext cx="6999287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9">
            <a:extLst>
              <a:ext uri="{FF2B5EF4-FFF2-40B4-BE49-F238E27FC236}">
                <a16:creationId xmlns:a16="http://schemas.microsoft.com/office/drawing/2014/main" id="{1B4745E5-F7B7-47BA-B065-2E741D697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429000"/>
            <a:ext cx="1409700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88039D9F-B6FA-4A82-902B-04615544B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4357688"/>
            <a:ext cx="762793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7">
            <a:extLst>
              <a:ext uri="{FF2B5EF4-FFF2-40B4-BE49-F238E27FC236}">
                <a16:creationId xmlns:a16="http://schemas.microsoft.com/office/drawing/2014/main" id="{528E474B-D42D-4023-BA8B-8BC6EB82B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142875"/>
            <a:ext cx="764698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7">
            <a:extLst>
              <a:ext uri="{FF2B5EF4-FFF2-40B4-BE49-F238E27FC236}">
                <a16:creationId xmlns:a16="http://schemas.microsoft.com/office/drawing/2014/main" id="{297DF19B-0ED9-47BF-B6B0-8C6F83798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142875"/>
            <a:ext cx="764698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7" name="Picture 31">
            <a:extLst>
              <a:ext uri="{FF2B5EF4-FFF2-40B4-BE49-F238E27FC236}">
                <a16:creationId xmlns:a16="http://schemas.microsoft.com/office/drawing/2014/main" id="{719DC92D-D1C1-40FD-B125-D7E5B2443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429000"/>
            <a:ext cx="1455738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9" name="Picture 33">
            <a:extLst>
              <a:ext uri="{FF2B5EF4-FFF2-40B4-BE49-F238E27FC236}">
                <a16:creationId xmlns:a16="http://schemas.microsoft.com/office/drawing/2014/main" id="{B47893D6-E894-4958-BDE7-C98624598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357688"/>
            <a:ext cx="806450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6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7">
            <a:extLst>
              <a:ext uri="{FF2B5EF4-FFF2-40B4-BE49-F238E27FC236}">
                <a16:creationId xmlns:a16="http://schemas.microsoft.com/office/drawing/2014/main" id="{6D57AFE9-7266-4D59-8AEC-29DD9BF81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142875"/>
            <a:ext cx="764698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614B6CE1-FDE7-4121-9688-0D957613F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1298575"/>
            <a:ext cx="6823075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56770BD2-FB29-4AAB-A036-99E0F1BC5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870075"/>
            <a:ext cx="82137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4">
            <a:extLst>
              <a:ext uri="{FF2B5EF4-FFF2-40B4-BE49-F238E27FC236}">
                <a16:creationId xmlns:a16="http://schemas.microsoft.com/office/drawing/2014/main" id="{43482F04-F65F-4C58-8065-74F8EDB16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2408238"/>
            <a:ext cx="7724775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AC8E0A6B-5B90-4724-8BA0-7735164FC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979738"/>
            <a:ext cx="786923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8">
            <a:extLst>
              <a:ext uri="{FF2B5EF4-FFF2-40B4-BE49-F238E27FC236}">
                <a16:creationId xmlns:a16="http://schemas.microsoft.com/office/drawing/2014/main" id="{0B1E8BAD-6606-4503-8903-D3D186A5F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3525838"/>
            <a:ext cx="6999287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0">
            <a:extLst>
              <a:ext uri="{FF2B5EF4-FFF2-40B4-BE49-F238E27FC236}">
                <a16:creationId xmlns:a16="http://schemas.microsoft.com/office/drawing/2014/main" id="{9B0F42E8-4FF1-4D0D-9D01-0492B68F1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4098925"/>
            <a:ext cx="7627937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3">
            <a:extLst>
              <a:ext uri="{FF2B5EF4-FFF2-40B4-BE49-F238E27FC236}">
                <a16:creationId xmlns:a16="http://schemas.microsoft.com/office/drawing/2014/main" id="{A4AAA737-DAD9-49A0-80D3-485FCE0E6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4668838"/>
            <a:ext cx="806450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0</Words>
  <Application>Microsoft Office PowerPoint</Application>
  <PresentationFormat>Apresentação na tela (4:3)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3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MarskiProduções</dc:creator>
  <cp:lastModifiedBy>Pr. Marcelo Carvalho</cp:lastModifiedBy>
  <cp:revision>69</cp:revision>
  <dcterms:created xsi:type="dcterms:W3CDTF">2007-05-01T15:35:31Z</dcterms:created>
  <dcterms:modified xsi:type="dcterms:W3CDTF">2019-11-22T10:03:33Z</dcterms:modified>
</cp:coreProperties>
</file>