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76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9" r:id="rId11"/>
    <p:sldId id="278" r:id="rId1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20" autoAdjust="0"/>
    <p:restoredTop sz="94660"/>
  </p:normalViewPr>
  <p:slideViewPr>
    <p:cSldViewPr>
      <p:cViewPr varScale="1">
        <p:scale>
          <a:sx n="67" d="100"/>
          <a:sy n="67" d="100"/>
        </p:scale>
        <p:origin x="147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1BACF5-47D1-4E83-8F91-DC4EB547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976CE-4CB4-4D62-806A-83789496583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A6003E-BD3D-4814-8180-5FBE446D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BBBD8D-F55D-4CC7-93FE-82CAE37A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A6FB4-EC84-4A14-AA1F-FEFC20FD6F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722193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8F3A3D-7518-4798-B3D6-B03F11ADE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4F888-96D8-4FFC-9F00-7EA0B930B64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9A2001-7C13-4A80-A0A9-17E5AB08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F7F9AD-1D46-4D6B-87D2-C4B9A7BA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5E393-9A18-4ABD-9D14-3BDB5D7598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83314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164F4C-6E84-4ADA-8AFD-9A3769A8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9703F-21FB-45FE-9819-6A01A9409D1B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540F8D-288A-4A53-AB7B-15A2677C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442D14-B2AA-44F9-9C5B-53CD57CD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6E7D0-ADC3-49CE-A615-B3FA15F42E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308651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9998575-589F-4F7C-94E3-1E4D18E43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D849A-5CF4-44CA-AFBE-6746626D969D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4ACB97DB-8FAF-4824-B257-B9A2E37B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6A519896-0B56-4314-AA58-3BCB6EA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A38E7-1DC7-41BA-AD1F-29F306CEBD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416216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CEE97D-6168-4D98-925F-B8AEEA4D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EF33A-6E86-46F9-BEA8-58E4A7939F5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09DC0F-03E7-4AD5-A9C3-77A34867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237191-B9DA-42D3-AFD0-B79CEB5E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ACC79-713E-4077-8ECB-AB2C48F34A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649682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7B9D5C7-7D8A-4F47-BED5-6FD78840D1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5CD18B5A-DB11-4E02-A4B0-DDEC7AF247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79745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175D13-2569-4AB8-8139-FB9E10B5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B6CC8-9758-4109-B34D-3798F8A946D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62C2CD-7EF7-480F-B38F-20ABE686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1AE2DD-57B8-41D9-92D1-2E86726B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02311-AA1A-4576-A0EA-0306338C34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91960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CFCC398-EA89-4F46-BFC7-B9174C49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20775-B891-4502-9218-70FC7E58D32F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06B1FD2-B658-4D61-BD2E-4C96EA01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B30D941-BD6A-425F-9781-C75E9A45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C042C-DCB9-4502-B39F-7FC7E395C7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290224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8C324BA1-4040-4535-B97A-BDA3C1829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34937-3AA6-4D53-B622-A3119FD34910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90D351CD-6DAC-44E2-AAAF-8768783F7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99F696A8-7917-40C1-8F5C-19D5BD89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885A6-91F8-4410-B50D-2C668A5CEF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117015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B680621-D0F2-481E-8609-47475036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81D91-086A-4368-A56A-8508A24A012F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5C803DB3-0E0E-4C28-BEB1-CAFD7752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1B7EE096-FC7D-4D76-8505-818A6840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6036B-86C9-45AE-AE8B-1D766196AE3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16367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C819F1-7FA0-42C0-896E-4E8820314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72AF5786-0624-4ECC-A275-886A5A6F6D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90A807-7EEC-4DD4-BCCE-4A19A961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9D0D-7103-439D-B9BB-3E68CF64A2E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7846EF-3FDA-4157-BF8A-FC61053F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0B5F5-013A-4CD8-A79C-102FB13B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C03AC-3A0B-4103-B279-ADA66BFEE5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200290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9E3E19-E638-4CC6-94E8-EAF8BEAA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CD637-57C0-4346-92AB-7754D289863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7018CE-C08F-4AA5-B161-78D5F1210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EBED3E-3AC5-45A7-9446-BA0E3721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9B2BA-45CF-4639-9037-FB551F2E1A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325715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AA86FB28-0A9B-4565-8A4B-4555E13A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24583-E48C-433A-BDBF-B4FC4BA74DA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C393E30-3315-461B-922C-45A7CC39D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7051B06-6EFF-489F-BFB5-11D1996F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59845-2EA3-47A6-B115-55E3C28052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95060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CCE4436-6F87-4AF3-AC16-3CD5AB05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3F5B4-B8F8-4056-BC0F-64F0DCE5F31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CD6E2AD-8523-4574-920D-38E34453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8DC0E8E-0F7E-4E3F-966D-3C5AE84D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01435-49F2-4382-A1DE-425C84E9B9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111671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0396D1-EF89-4F91-8E2A-F4BB5704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3248E-6F21-495A-9AEB-3D36CDE4F77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2EEBF3-3EDB-433E-89DC-ED955162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D46D6A-2195-499B-80A3-C0CB3342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1492-6455-467B-B82E-6386CB1EE2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197081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3FEB09-C27C-4ABE-9CF8-2E45EC4C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6E9E6-A73B-4D48-99B1-F01B7C241DB7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110496-E139-4F94-A395-4E15AF97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6250CA-254F-42D1-B180-07F4C49D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95ECF-A776-4738-8C6F-4F44ED2AF8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696445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BEB9ED-AFDE-488E-9A14-DC4E747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5BB61-105E-40B8-B578-D36552DE0ED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08414E-AC88-4578-ACF8-F4DA2365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80BFFF-0BCB-486C-BE5C-BDF30793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66E39-E2BC-42F5-AD96-0CB3D181D0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810850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8E573A8-B88D-4A0C-B03F-9DA1F701A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B4556-ED36-4AE9-BAA5-3C64BCF0161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4F99F8D-9564-496C-83DC-9454B3E1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648599F-40A9-429B-89C4-0F3C813A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2F905-4B15-47F0-90A9-31B4CCDEBE3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350150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87D4B1EF-04AB-4D74-A2F9-FD35F28E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82448-4F20-44F1-AF2B-E1CBCA66741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3845556-8DB0-48F2-ADD2-CA1C2B881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E4A6CE6A-D490-424C-9908-6CEDCE33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49B4B-ED39-4826-BB3D-4B3A26E5CA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564166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2966D5CB-ABBC-48BA-BD32-E3130F32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6B25-A436-4CD2-BA0A-7BA4171415DD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D4E4416E-A501-4EAD-82B7-26339443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9E965C88-73C3-4EFE-9B99-42936AD4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72356-6205-4736-AD79-E0130095E5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554977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30333EE-E025-44C7-AA8C-28544AFF81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7883027F-70FD-40F5-927E-B2ECF0879B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EC1906-E737-4F02-BC16-78E788E8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C864-E731-436A-84AE-DB99D005021D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D7B940-92C9-4A32-A787-A4A1F99E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EBD2CF-2A33-4EEF-A118-43E903C8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D70FB-4F60-4432-9988-FC026240B7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528840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5C7FF9E-99FF-4347-818E-4B29406E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FD85-E05A-40F0-898D-2B31779E7C3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BEEE8B2-916A-4EA9-A1C6-0ABFB96D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A7B1B7F1-276B-48F1-B97B-CF1D69835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EE8A5-CAE5-497B-8D71-0E46A4E41B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44914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75304EF-24B5-460B-A312-828F3F5D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5829A-2837-45F7-9C35-F16E57AB88C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D31B369-A857-461B-BCF1-F6C920AD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DCAD643-40EB-4090-BF18-0F3B8CEA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C49F0-6B39-4159-AE33-8184455857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5292277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D8AAC965-C856-4831-8041-6596764048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1870A136-39FF-4CE5-8D70-B732E75050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13A422-5F5D-4589-A108-800B4B7A8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4DD9C7-C548-4065-B35E-B900548CD9C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373310-75FF-4BFB-8E7D-9C9A82630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66140F-CEF5-4076-BCD9-48BAE0F56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89DD9BC-0EBE-4DC7-94C5-06C50E82D9D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74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>
            <a:extLst>
              <a:ext uri="{FF2B5EF4-FFF2-40B4-BE49-F238E27FC236}">
                <a16:creationId xmlns:a16="http://schemas.microsoft.com/office/drawing/2014/main" id="{3EE550D8-C2B8-4C08-831C-6942CE24B2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Espaço Reservado para Texto 2">
            <a:extLst>
              <a:ext uri="{FF2B5EF4-FFF2-40B4-BE49-F238E27FC236}">
                <a16:creationId xmlns:a16="http://schemas.microsoft.com/office/drawing/2014/main" id="{EB659EB1-BCF7-462A-996E-174A271591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D1F4E8-B090-44D5-88A5-3B7D51F1F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CAC7A5-B004-41F2-8EE8-F4D930ADDBBB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F5B410-776B-4F35-B44A-2540B0D2A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BCF21C-5B58-4941-87B6-0E78F7500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AC78DF-F809-4BF7-A7CA-75537B49297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5" r:id="rId2"/>
    <p:sldLayoutId id="2147483766" r:id="rId3"/>
    <p:sldLayoutId id="2147483767" r:id="rId4"/>
    <p:sldLayoutId id="2147483768" r:id="rId5"/>
    <p:sldLayoutId id="2147483769" r:id="rId6"/>
    <p:sldLayoutId id="2147483776" r:id="rId7"/>
    <p:sldLayoutId id="2147483770" r:id="rId8"/>
    <p:sldLayoutId id="2147483771" r:id="rId9"/>
    <p:sldLayoutId id="2147483772" r:id="rId10"/>
    <p:sldLayoutId id="214748377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8" name="Picture 18">
            <a:extLst>
              <a:ext uri="{FF2B5EF4-FFF2-40B4-BE49-F238E27FC236}">
                <a16:creationId xmlns:a16="http://schemas.microsoft.com/office/drawing/2014/main" id="{0C1539AC-CAF5-4DD9-A558-B624DEF3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8432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6">
            <a:extLst>
              <a:ext uri="{FF2B5EF4-FFF2-40B4-BE49-F238E27FC236}">
                <a16:creationId xmlns:a16="http://schemas.microsoft.com/office/drawing/2014/main" id="{693F276C-54C3-4FD6-AD63-F1034807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071813"/>
            <a:ext cx="5511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FF0B8EF5-DC94-481D-B4B2-E6F5ED4F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D78F7EA9-2421-401C-9B68-F1AB7437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>
            <a:extLst>
              <a:ext uri="{FF2B5EF4-FFF2-40B4-BE49-F238E27FC236}">
                <a16:creationId xmlns:a16="http://schemas.microsoft.com/office/drawing/2014/main" id="{F9C1AF18-EBFB-4097-A253-B8B0BA07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0">
            <a:extLst>
              <a:ext uri="{FF2B5EF4-FFF2-40B4-BE49-F238E27FC236}">
                <a16:creationId xmlns:a16="http://schemas.microsoft.com/office/drawing/2014/main" id="{264B6235-291B-45C8-B981-AEE63D155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179638"/>
            <a:ext cx="874712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>
            <a:extLst>
              <a:ext uri="{FF2B5EF4-FFF2-40B4-BE49-F238E27FC236}">
                <a16:creationId xmlns:a16="http://schemas.microsoft.com/office/drawing/2014/main" id="{8DB7BC7C-F31C-4AA9-9B49-2C7FBB94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990850"/>
            <a:ext cx="36512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ADD7875D-BA96-4676-9D2A-E063051A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037013"/>
            <a:ext cx="20970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>
            <a:extLst>
              <a:ext uri="{FF2B5EF4-FFF2-40B4-BE49-F238E27FC236}">
                <a16:creationId xmlns:a16="http://schemas.microsoft.com/office/drawing/2014/main" id="{80161205-15D6-4128-8B0F-66FFF6360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>
            <a:extLst>
              <a:ext uri="{FF2B5EF4-FFF2-40B4-BE49-F238E27FC236}">
                <a16:creationId xmlns:a16="http://schemas.microsoft.com/office/drawing/2014/main" id="{5EDD7FC5-43B8-4C09-B964-AEE91F39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12938"/>
            <a:ext cx="166052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>
            <a:extLst>
              <a:ext uri="{FF2B5EF4-FFF2-40B4-BE49-F238E27FC236}">
                <a16:creationId xmlns:a16="http://schemas.microsoft.com/office/drawing/2014/main" id="{912EB01C-901E-4DA7-94AF-E4274FAC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4071938"/>
            <a:ext cx="20970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D78A5F6-115D-4532-B477-62604D45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2714625"/>
            <a:ext cx="67849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>
            <a:extLst>
              <a:ext uri="{FF2B5EF4-FFF2-40B4-BE49-F238E27FC236}">
                <a16:creationId xmlns:a16="http://schemas.microsoft.com/office/drawing/2014/main" id="{8036A7DA-6045-4258-9C2C-8BD551E2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A7D1B6F4-1260-4E77-8013-81CCAFA9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85938"/>
            <a:ext cx="18462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1">
            <a:extLst>
              <a:ext uri="{FF2B5EF4-FFF2-40B4-BE49-F238E27FC236}">
                <a16:creationId xmlns:a16="http://schemas.microsoft.com/office/drawing/2014/main" id="{BDD4C3CA-30E7-4B9D-9925-D1AC97A28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928938"/>
            <a:ext cx="77438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4EDE00CE-C199-4C6F-9DE7-006A182A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071938"/>
            <a:ext cx="212566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>
            <a:extLst>
              <a:ext uri="{FF2B5EF4-FFF2-40B4-BE49-F238E27FC236}">
                <a16:creationId xmlns:a16="http://schemas.microsoft.com/office/drawing/2014/main" id="{FF8E0D80-C467-441B-ACC6-01F3BA9D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7">
            <a:extLst>
              <a:ext uri="{FF2B5EF4-FFF2-40B4-BE49-F238E27FC236}">
                <a16:creationId xmlns:a16="http://schemas.microsoft.com/office/drawing/2014/main" id="{BBEBE448-3734-4986-8314-0AB12479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57375"/>
            <a:ext cx="20462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4AD3CB05-CC45-494D-A8B4-D0DA72B4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143250"/>
            <a:ext cx="63674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>
            <a:extLst>
              <a:ext uri="{FF2B5EF4-FFF2-40B4-BE49-F238E27FC236}">
                <a16:creationId xmlns:a16="http://schemas.microsoft.com/office/drawing/2014/main" id="{9A4ACD8B-2829-45CC-8993-F8E30402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214813"/>
            <a:ext cx="212566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5">
            <a:extLst>
              <a:ext uri="{FF2B5EF4-FFF2-40B4-BE49-F238E27FC236}">
                <a16:creationId xmlns:a16="http://schemas.microsoft.com/office/drawing/2014/main" id="{009E9E8C-60B9-46FE-8197-85CDBB51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>
            <a:extLst>
              <a:ext uri="{FF2B5EF4-FFF2-40B4-BE49-F238E27FC236}">
                <a16:creationId xmlns:a16="http://schemas.microsoft.com/office/drawing/2014/main" id="{58C24F71-4A88-4AD8-BCE7-4589E252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28813"/>
            <a:ext cx="17954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B8F62005-98B8-4B30-9BD7-A582273B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143250"/>
            <a:ext cx="403701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">
            <a:extLst>
              <a:ext uri="{FF2B5EF4-FFF2-40B4-BE49-F238E27FC236}">
                <a16:creationId xmlns:a16="http://schemas.microsoft.com/office/drawing/2014/main" id="{CDE42928-1E2E-4AE3-A1E8-62C5A75A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143375"/>
            <a:ext cx="2125662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>
            <a:extLst>
              <a:ext uri="{FF2B5EF4-FFF2-40B4-BE49-F238E27FC236}">
                <a16:creationId xmlns:a16="http://schemas.microsoft.com/office/drawing/2014/main" id="{47FFAE24-5CE2-4787-9E03-666C0107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4EE101C0-1998-4667-82C0-059FD7CA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143375"/>
            <a:ext cx="20970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3">
            <a:extLst>
              <a:ext uri="{FF2B5EF4-FFF2-40B4-BE49-F238E27FC236}">
                <a16:creationId xmlns:a16="http://schemas.microsoft.com/office/drawing/2014/main" id="{33EFA17E-3057-41BD-A63B-091FB0126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28813"/>
            <a:ext cx="179546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4">
            <a:extLst>
              <a:ext uri="{FF2B5EF4-FFF2-40B4-BE49-F238E27FC236}">
                <a16:creationId xmlns:a16="http://schemas.microsoft.com/office/drawing/2014/main" id="{F3464E46-FC81-4410-9872-575573C7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143250"/>
            <a:ext cx="62420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>
            <a:extLst>
              <a:ext uri="{FF2B5EF4-FFF2-40B4-BE49-F238E27FC236}">
                <a16:creationId xmlns:a16="http://schemas.microsoft.com/office/drawing/2014/main" id="{9124F558-D627-4DC1-8C55-B132A01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2" name="Picture 46">
            <a:extLst>
              <a:ext uri="{FF2B5EF4-FFF2-40B4-BE49-F238E27FC236}">
                <a16:creationId xmlns:a16="http://schemas.microsoft.com/office/drawing/2014/main" id="{67EEED82-3C34-47C2-A67E-82BD73755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71688"/>
            <a:ext cx="184626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3" name="Picture 47">
            <a:extLst>
              <a:ext uri="{FF2B5EF4-FFF2-40B4-BE49-F238E27FC236}">
                <a16:creationId xmlns:a16="http://schemas.microsoft.com/office/drawing/2014/main" id="{58FF7A58-D6FB-4073-A1A5-2DF935C7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71813"/>
            <a:ext cx="284162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4" name="Picture 48">
            <a:extLst>
              <a:ext uri="{FF2B5EF4-FFF2-40B4-BE49-F238E27FC236}">
                <a16:creationId xmlns:a16="http://schemas.microsoft.com/office/drawing/2014/main" id="{6FF0F969-7E91-4239-9166-B2D36DC2B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071938"/>
            <a:ext cx="20970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5">
            <a:extLst>
              <a:ext uri="{FF2B5EF4-FFF2-40B4-BE49-F238E27FC236}">
                <a16:creationId xmlns:a16="http://schemas.microsoft.com/office/drawing/2014/main" id="{438499EA-DE68-464F-ABC1-8B3AF2E3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2875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1">
            <a:extLst>
              <a:ext uri="{FF2B5EF4-FFF2-40B4-BE49-F238E27FC236}">
                <a16:creationId xmlns:a16="http://schemas.microsoft.com/office/drawing/2014/main" id="{6057F97E-E077-4892-BB0A-D292EF7B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3598863"/>
            <a:ext cx="52911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F214ECAF-A3F0-4407-A19D-3DF899C2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917825"/>
            <a:ext cx="43513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>
            <a:extLst>
              <a:ext uri="{FF2B5EF4-FFF2-40B4-BE49-F238E27FC236}">
                <a16:creationId xmlns:a16="http://schemas.microsoft.com/office/drawing/2014/main" id="{1EA184BC-5CBC-4301-BCDE-ABFE4996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286000"/>
            <a:ext cx="27574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4">
            <a:extLst>
              <a:ext uri="{FF2B5EF4-FFF2-40B4-BE49-F238E27FC236}">
                <a16:creationId xmlns:a16="http://schemas.microsoft.com/office/drawing/2014/main" id="{082AC13A-4928-49C6-A014-10BD3B53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630363"/>
            <a:ext cx="42656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7">
            <a:extLst>
              <a:ext uri="{FF2B5EF4-FFF2-40B4-BE49-F238E27FC236}">
                <a16:creationId xmlns:a16="http://schemas.microsoft.com/office/drawing/2014/main" id="{95E0931F-4B79-409B-8084-A31929FA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1000125"/>
            <a:ext cx="19415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4">
            <a:extLst>
              <a:ext uri="{FF2B5EF4-FFF2-40B4-BE49-F238E27FC236}">
                <a16:creationId xmlns:a16="http://schemas.microsoft.com/office/drawing/2014/main" id="{B8FF6F73-77DA-43A7-AD77-C99A95EC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233863"/>
            <a:ext cx="4648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6F83F011-81FD-4921-BD92-FD378522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854575"/>
            <a:ext cx="24939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74</cp:revision>
  <dcterms:created xsi:type="dcterms:W3CDTF">2007-05-01T15:35:31Z</dcterms:created>
  <dcterms:modified xsi:type="dcterms:W3CDTF">2019-11-22T10:11:31Z</dcterms:modified>
</cp:coreProperties>
</file>