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9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30" autoAdjust="0"/>
    <p:restoredTop sz="94660"/>
  </p:normalViewPr>
  <p:slideViewPr>
    <p:cSldViewPr>
      <p:cViewPr varScale="1">
        <p:scale>
          <a:sx n="67" d="100"/>
          <a:sy n="67" d="100"/>
        </p:scale>
        <p:origin x="13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3625A5-FA12-4EEC-AD6F-8BDDDDDC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E37E7-752B-428B-AE2B-A6F67406986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63AD2B-E96F-46D3-8894-FC86B5458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EF2F09-5AFB-498F-84B1-650A9C81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3DA7F-2E99-4107-BE3A-677CC9FED2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5534064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D203B6-1A31-41C9-9F42-79551699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ABDA-B5BC-4CBA-84CD-2587DBA0117B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9C1FAD-6B4C-4362-920C-9AEEBC02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F07C9D-0C2D-4F77-A201-5360C0A0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2C751-32A7-4A27-AC5C-EDF55541277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795775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23037B-ACB4-4C1D-BAE7-A4A18AF6D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45D45-1029-43A9-B468-DFE153E7124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4EAFC0-9716-4743-BA54-0A6E97A9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CCCCC2-71D7-4C62-B3F0-9ADF299A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0A13D-8BEB-4359-A8E7-0011756DA4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742451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04CB44-7F30-4037-85C8-823857CD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B2A84-EF65-45E8-88D3-BC402DDC817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274F7-C453-4BC4-A298-5E8DD43A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35BE8F-E82F-4FF2-9E8F-73836B5D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B6C4A-DE9A-469C-81E0-EC9CCEA123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703870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B8EB9E8D-4BBB-4BF6-A616-7FCC6877FD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9DF97C31-7417-4582-8C58-46290E9485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97618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A23939-EC9C-4A13-9700-A5D8C035C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EC2F8-1592-428B-BF89-428ECFC49F7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BF9805-B69A-4F7D-A338-99C3DD4A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559046-5C72-498C-AECE-8C9BF823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13423-9AFE-4490-B3D6-6B7BDFDAE7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738669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5FB36D1-2E0D-40D1-A70B-96E17B1A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2DD3E-73E7-4F0C-80B2-FC8A6D79A37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C2CEEAE-B87B-45C2-9903-6CDF0325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7FA5AAF-06AD-4152-AF69-4A297144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C2C42-8F76-44E9-ABB5-BB66BB7658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09448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C9ECE5BC-E348-4BF5-85A3-2FBD2768C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99C4C-D87A-43D6-85C4-0FD3C0D90EE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5C753192-4EDE-4540-BF15-F58B29B8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F1E5DB54-E5FA-460E-BA26-542ED2E5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B9950-0284-40CF-94A6-FCC9655C2A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805206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CF849684-87A0-40D0-B67E-4F8F87CC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3172F-1340-4485-8CD1-52D2D254B62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18EAAA00-CA18-4E9D-9F63-D08ADE17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34E8EC4-5FC5-4B46-BBF1-0C310BA8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23FE8-6C7E-4D6B-B116-67831356D8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532685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F72301-FFA0-41E5-9644-53B3847626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C2542521-F6DB-4863-A1BB-2518B3DB7D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E3ED7C-26D8-416B-8C6F-CC2123B4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52D42-AAFE-4589-A888-63C3B913309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DEA4FB-B22C-44B2-B463-9400B9BA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59A321-5D20-465B-AA2E-DF95A900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3CEDF-7387-4F31-A53C-B70A2C1001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784117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81BD47ED-AB90-41B1-A914-2D3D153B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D872-681D-4057-BCE6-A0ECDAD7953A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D0EA2F3-1467-4E9E-876A-2D74EFE0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B54B558-F382-411C-A995-8B211851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4A07E-17AA-4CD5-A10C-9D28FB0291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866997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694EE547-E031-443B-83E9-1FAB3811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8FE8C-445C-4F2A-AD24-7B447B92B00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5B00A4A-DEC3-485B-BC78-3F0A0066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0F422DA-EC9F-41C2-AFA2-29233532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D4C83-8DF4-4DAB-9E77-9CA4D3F085E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751493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655A4B41-9EAD-4AA8-9A76-7DCD6B241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6A4FFAFB-A5DE-42C9-9FE8-A1D405607A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AAC576-28E0-4FD6-8DD1-2976D3170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1038DB-119E-4A9D-B20C-C6CDF7B358C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7DCD5D-ED5E-4903-8AFD-56158296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3E36A7-755D-44DB-8125-8EFDDAA52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1B1C426-6658-4AB6-A3CA-113BCA61630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9" r:id="rId2"/>
    <p:sldLayoutId id="2147483780" r:id="rId3"/>
    <p:sldLayoutId id="2147483781" r:id="rId4"/>
    <p:sldLayoutId id="2147483782" r:id="rId5"/>
    <p:sldLayoutId id="2147483783" r:id="rId6"/>
    <p:sldLayoutId id="2147483790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>
            <a:extLst>
              <a:ext uri="{FF2B5EF4-FFF2-40B4-BE49-F238E27FC236}">
                <a16:creationId xmlns:a16="http://schemas.microsoft.com/office/drawing/2014/main" id="{B7D60EA3-BF64-4813-8ABA-CC5D45BE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714500"/>
            <a:ext cx="2678112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>
            <a:extLst>
              <a:ext uri="{FF2B5EF4-FFF2-40B4-BE49-F238E27FC236}">
                <a16:creationId xmlns:a16="http://schemas.microsoft.com/office/drawing/2014/main" id="{78229373-00F6-4C30-AC8B-A4A0501E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3214688"/>
            <a:ext cx="70643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071A56A3-04D1-4239-9B42-EEC33204A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85910BFC-E111-4025-BE0F-DF83E381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>
            <a:extLst>
              <a:ext uri="{FF2B5EF4-FFF2-40B4-BE49-F238E27FC236}">
                <a16:creationId xmlns:a16="http://schemas.microsoft.com/office/drawing/2014/main" id="{71B3DA8B-C51A-4C70-97E0-D74A154F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1925"/>
            <a:ext cx="7659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D8B1919C-D75C-4CD2-B4F0-E92A6850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879850"/>
            <a:ext cx="20701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73C7B9C4-41AF-4047-A1A2-DB3CA057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6725"/>
            <a:ext cx="874713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>
            <a:extLst>
              <a:ext uri="{FF2B5EF4-FFF2-40B4-BE49-F238E27FC236}">
                <a16:creationId xmlns:a16="http://schemas.microsoft.com/office/drawing/2014/main" id="{62EA4FBC-E1B1-4979-99CC-7B49317A5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951163"/>
            <a:ext cx="28051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367ED3BA-9F48-433D-899E-47E2D4EB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1925"/>
            <a:ext cx="7659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FEF4B611-8C5C-4092-BE76-2D6185548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466850"/>
            <a:ext cx="16605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95608991-7565-4818-86EE-6F7AC719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466975"/>
            <a:ext cx="4521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C11984BC-D557-4BF6-8C20-CAF88993D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538538"/>
            <a:ext cx="26320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E0CDBE2E-8E33-416E-A585-667144A0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1925"/>
            <a:ext cx="7659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9798516-74A1-42B2-A11D-2B9D53053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18462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6C73017A-E9BE-4137-91EB-B6950CEC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500438"/>
            <a:ext cx="20970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5ACDF76E-166E-4BA9-A5FF-74FF070E4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429125"/>
            <a:ext cx="191135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D2EDCEAE-C1C6-4AEF-B2E9-86D2D5A0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1925"/>
            <a:ext cx="7659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CCF4CB-42C2-4E2C-9E1F-EAA18463B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25"/>
            <a:ext cx="2046287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478D66AF-A846-4686-ACB9-FD21A3D4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357563"/>
            <a:ext cx="40655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DD0890C1-096E-4B0E-8BBC-0CAF88D3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429125"/>
            <a:ext cx="24558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C116210F-6726-4AE1-A08A-0A8B9143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1925"/>
            <a:ext cx="7659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27DB69A1-DDB2-4B70-8C1B-017BC9C4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00250"/>
            <a:ext cx="179546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31228374-6580-48D4-B34D-06A887BC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357563"/>
            <a:ext cx="33575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5156125A-99F3-4BAD-B970-C6DFC5B6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286250"/>
            <a:ext cx="16414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>
            <a:extLst>
              <a:ext uri="{FF2B5EF4-FFF2-40B4-BE49-F238E27FC236}">
                <a16:creationId xmlns:a16="http://schemas.microsoft.com/office/drawing/2014/main" id="{1B2A32EB-329B-4DB3-B2DF-533B8210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1925"/>
            <a:ext cx="7659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8E8AA113-E18D-4D1C-B340-705BD7A6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1795463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FF8BBDDE-CB32-432C-8EF5-5B1FE35E3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429000"/>
            <a:ext cx="57483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2A68E5EB-4CA0-443E-91A1-BF32A7C20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500563"/>
            <a:ext cx="20193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>
            <a:extLst>
              <a:ext uri="{FF2B5EF4-FFF2-40B4-BE49-F238E27FC236}">
                <a16:creationId xmlns:a16="http://schemas.microsoft.com/office/drawing/2014/main" id="{46800D07-8DF4-4168-A279-5BFE5AE8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1925"/>
            <a:ext cx="7659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101C5630-0330-42DA-8CBB-60C8191A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571750"/>
            <a:ext cx="1846262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31418FFE-D046-45F9-8E85-605B3EE6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643313"/>
            <a:ext cx="4241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0B29050F-2963-40C5-9936-55AFEC3C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4643438"/>
            <a:ext cx="5972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>
            <a:extLst>
              <a:ext uri="{FF2B5EF4-FFF2-40B4-BE49-F238E27FC236}">
                <a16:creationId xmlns:a16="http://schemas.microsoft.com/office/drawing/2014/main" id="{BAC186C5-D357-44A8-9864-7B2DB0A8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1925"/>
            <a:ext cx="7659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27">
            <a:extLst>
              <a:ext uri="{FF2B5EF4-FFF2-40B4-BE49-F238E27FC236}">
                <a16:creationId xmlns:a16="http://schemas.microsoft.com/office/drawing/2014/main" id="{AFBFBB86-34E1-4B1B-A757-C2AC31182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4751388"/>
            <a:ext cx="26416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8">
            <a:extLst>
              <a:ext uri="{FF2B5EF4-FFF2-40B4-BE49-F238E27FC236}">
                <a16:creationId xmlns:a16="http://schemas.microsoft.com/office/drawing/2014/main" id="{9AA17098-91F7-4C34-B1F2-FFC3AAE7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57250"/>
            <a:ext cx="739775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29">
            <a:extLst>
              <a:ext uri="{FF2B5EF4-FFF2-40B4-BE49-F238E27FC236}">
                <a16:creationId xmlns:a16="http://schemas.microsoft.com/office/drawing/2014/main" id="{5E10101E-790A-4118-8D93-3D738EA0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965200"/>
            <a:ext cx="15716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30">
            <a:extLst>
              <a:ext uri="{FF2B5EF4-FFF2-40B4-BE49-F238E27FC236}">
                <a16:creationId xmlns:a16="http://schemas.microsoft.com/office/drawing/2014/main" id="{ACE635C5-6EF2-48C4-96B0-1AF79D543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1493838"/>
            <a:ext cx="2832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31">
            <a:extLst>
              <a:ext uri="{FF2B5EF4-FFF2-40B4-BE49-F238E27FC236}">
                <a16:creationId xmlns:a16="http://schemas.microsoft.com/office/drawing/2014/main" id="{22D23D22-5283-4C6B-AAB0-15843C9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2155825"/>
            <a:ext cx="119538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2">
            <a:extLst>
              <a:ext uri="{FF2B5EF4-FFF2-40B4-BE49-F238E27FC236}">
                <a16:creationId xmlns:a16="http://schemas.microsoft.com/office/drawing/2014/main" id="{13645104-0744-4F9C-83EF-31E0CDE6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68600"/>
            <a:ext cx="25812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33">
            <a:extLst>
              <a:ext uri="{FF2B5EF4-FFF2-40B4-BE49-F238E27FC236}">
                <a16:creationId xmlns:a16="http://schemas.microsoft.com/office/drawing/2014/main" id="{54292BD3-050C-4621-9D76-927B3520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94075"/>
            <a:ext cx="19716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0" name="Picture 34">
            <a:extLst>
              <a:ext uri="{FF2B5EF4-FFF2-40B4-BE49-F238E27FC236}">
                <a16:creationId xmlns:a16="http://schemas.microsoft.com/office/drawing/2014/main" id="{CA8D94CD-FAE7-40E7-B607-0BFC3C57E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08450"/>
            <a:ext cx="370681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72</cp:revision>
  <dcterms:created xsi:type="dcterms:W3CDTF">2007-05-01T15:35:31Z</dcterms:created>
  <dcterms:modified xsi:type="dcterms:W3CDTF">2019-11-22T10:11:18Z</dcterms:modified>
</cp:coreProperties>
</file>