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sldIdLst>
    <p:sldId id="277" r:id="rId2"/>
    <p:sldId id="269" r:id="rId3"/>
    <p:sldId id="270" r:id="rId4"/>
    <p:sldId id="271" r:id="rId5"/>
    <p:sldId id="272" r:id="rId6"/>
    <p:sldId id="274" r:id="rId7"/>
    <p:sldId id="273" r:id="rId8"/>
    <p:sldId id="275" r:id="rId9"/>
    <p:sldId id="279" r:id="rId10"/>
    <p:sldId id="278" r:id="rId11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006" autoAdjust="0"/>
    <p:restoredTop sz="94660" autoAdjust="0"/>
  </p:normalViewPr>
  <p:slideViewPr>
    <p:cSldViewPr>
      <p:cViewPr varScale="1">
        <p:scale>
          <a:sx n="67" d="100"/>
          <a:sy n="67" d="100"/>
        </p:scale>
        <p:origin x="143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AE8F496-7780-4A7D-B4FA-ABDA186BC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F5C2B-EC2A-4789-9DC4-67942E436044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8969288-4D86-4E4D-AB54-68A546331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F4759BA-B55E-4A4C-96E5-6D9BA96AF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41FCE6-5C07-4BF5-8779-5E16F4D8F97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09620777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157E834-D549-4A71-889A-F1B78F6B0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7F827-1CE8-4D0D-ABBC-F2D50EB93763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F4523BF-DEFD-40A5-B218-CE0E7C591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B5DA28E-E538-4A42-B92F-5924F5B75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6CCA82-2404-4743-98FA-C89B4BB9C38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09405762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F7BDAE8-4BD7-4501-9B7D-38CD18723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E48EC3-229F-4DD8-8C2D-F03C9C21C4F1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6397834-7603-454B-B88F-3C35DC6A6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C12CF70-D6A2-4FCE-AC64-ECD997FE9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022D30-FB31-4699-AFCF-A7DA8CFDF15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89345204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364C7C2-7AC4-48E1-AB7B-4B6A28566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ED38A3-E87D-463C-84F4-D924B8EA3CDA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FC8864A-9E92-42FF-8592-B177D82C1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B2F7B96-F28F-465C-BE82-762AB3BB3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9A63BA-4581-4330-A54E-F02A7F16ECE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84696213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6C6BA3D3-F48A-4108-962D-ECA39EE43E6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5500688"/>
            <a:ext cx="9182100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2FB31B8D-8639-44F1-B3A0-F9EF3135B42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3598777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D709DA8-7EDF-453C-871C-228800966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EFA19-E53C-4F5D-B459-57255CF4A34C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DB86FCA-518F-49AF-AB65-577F198DE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D4A1182-4292-4C26-98DA-925838BF3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D3177B-2283-4A50-B37D-CA12ECC28E5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03760757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5DBE171E-D7C6-4F84-B9FB-755D9A3CC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A1077-E29D-4B1D-8CC5-703169C530E4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E4306B0C-0881-4691-89FD-A07172041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B7E68C13-DA7C-4898-8131-6DB8CF24C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61D7C4-BB6B-48C0-9EEB-AD833E2A409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88229444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>
            <a:extLst>
              <a:ext uri="{FF2B5EF4-FFF2-40B4-BE49-F238E27FC236}">
                <a16:creationId xmlns:a16="http://schemas.microsoft.com/office/drawing/2014/main" id="{2149E5D2-CDC5-42FB-94D2-EA4CB5772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9485F7-E01E-48DF-B3E0-D4B980CE8701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8" name="Espaço Reservado para Rodapé 4">
            <a:extLst>
              <a:ext uri="{FF2B5EF4-FFF2-40B4-BE49-F238E27FC236}">
                <a16:creationId xmlns:a16="http://schemas.microsoft.com/office/drawing/2014/main" id="{D6009A08-2465-481E-AC5E-14FB88BF3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>
            <a:extLst>
              <a:ext uri="{FF2B5EF4-FFF2-40B4-BE49-F238E27FC236}">
                <a16:creationId xmlns:a16="http://schemas.microsoft.com/office/drawing/2014/main" id="{1AE4A16F-AB36-4AED-A949-F2F228C8D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6BDFB6-A3D6-40FF-8B65-F009FBF838D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66137131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3">
            <a:extLst>
              <a:ext uri="{FF2B5EF4-FFF2-40B4-BE49-F238E27FC236}">
                <a16:creationId xmlns:a16="http://schemas.microsoft.com/office/drawing/2014/main" id="{C286B926-4787-4BA8-988B-AA3776DD3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24D4C3-2B1A-489A-832C-6B845A35A719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4" name="Espaço Reservado para Rodapé 4">
            <a:extLst>
              <a:ext uri="{FF2B5EF4-FFF2-40B4-BE49-F238E27FC236}">
                <a16:creationId xmlns:a16="http://schemas.microsoft.com/office/drawing/2014/main" id="{A5855E50-6EC7-42C3-A9C2-F329EC8BC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>
            <a:extLst>
              <a:ext uri="{FF2B5EF4-FFF2-40B4-BE49-F238E27FC236}">
                <a16:creationId xmlns:a16="http://schemas.microsoft.com/office/drawing/2014/main" id="{C3D98B29-7E2B-4CF6-A39F-3691EE5D7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2F6C21-A4DE-42CA-A82F-690D6FAE9CD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39366317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76973CC-EDEA-4112-B597-B5A76590CE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167813" cy="131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D50EF676-3FC8-40E1-9593-240361CA18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5500688"/>
            <a:ext cx="9182100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A832BE6-0D30-40A1-BBF6-65A25474A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B0EC6-8FD2-4FDE-8D42-56FD5F97CF11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952DEB9-6667-4FE3-9623-77815AC20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EF96725-3357-476E-9D09-6273A162B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E96D2F-1ADD-45D4-B3D4-3F15B4EE56F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7381739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E4D8CFCD-8022-466D-83EB-3D8FEB82D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B5EBDD-9B5D-4E45-9B80-7148D49C1574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9E0D05FE-F4CA-4049-A935-21DEBBA60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234C89BD-D819-4548-8A68-31A026901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05CAC9-240D-4033-B3FE-CC423BF4CA8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30947407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066EDF7A-10B1-458F-929A-B11EEE603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F9FDBF-48EB-4E14-8B64-6C36BAF719CE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21B97A86-6B62-4DD4-9EA5-ECC8E886A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BA260A1D-A16A-4E82-9F11-C8825DBBA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B1F662-4CFD-413C-8BE8-9A6E2142D75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89275590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>
            <a:extLst>
              <a:ext uri="{FF2B5EF4-FFF2-40B4-BE49-F238E27FC236}">
                <a16:creationId xmlns:a16="http://schemas.microsoft.com/office/drawing/2014/main" id="{57D70B63-C818-4E14-A8DB-6A0B9F6A672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Espaço Reservado para Texto 2">
            <a:extLst>
              <a:ext uri="{FF2B5EF4-FFF2-40B4-BE49-F238E27FC236}">
                <a16:creationId xmlns:a16="http://schemas.microsoft.com/office/drawing/2014/main" id="{E66701FE-B8D6-4928-AF2C-4268973D715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A0C88B3-5A37-4B9B-91F7-D9B20100C8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19B1F67-47A3-4FA3-BCF5-B24E83A5EF98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E21C001-8689-46C4-9B3E-E29D5D7A7D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5D838B8-171A-4CEE-870A-7C58632442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5462BF1F-201D-47D8-AF57-E90A430387F6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81" r:id="rId2"/>
    <p:sldLayoutId id="2147483772" r:id="rId3"/>
    <p:sldLayoutId id="2147483773" r:id="rId4"/>
    <p:sldLayoutId id="2147483774" r:id="rId5"/>
    <p:sldLayoutId id="2147483775" r:id="rId6"/>
    <p:sldLayoutId id="2147483782" r:id="rId7"/>
    <p:sldLayoutId id="2147483776" r:id="rId8"/>
    <p:sldLayoutId id="2147483777" r:id="rId9"/>
    <p:sldLayoutId id="2147483778" r:id="rId10"/>
    <p:sldLayoutId id="2147483779" r:id="rId11"/>
    <p:sldLayoutId id="2147483780" r:id="rId12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1.png"/><Relationship Id="rId7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openxmlformats.org/officeDocument/2006/relationships/image" Target="../media/image34.png"/><Relationship Id="rId4" Type="http://schemas.openxmlformats.org/officeDocument/2006/relationships/image" Target="../media/image9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7">
            <a:extLst>
              <a:ext uri="{FF2B5EF4-FFF2-40B4-BE49-F238E27FC236}">
                <a16:creationId xmlns:a16="http://schemas.microsoft.com/office/drawing/2014/main" id="{BC81DE79-B412-4FFA-BD5D-9C91DA5DE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1584325"/>
            <a:ext cx="2679700" cy="367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6">
            <a:extLst>
              <a:ext uri="{FF2B5EF4-FFF2-40B4-BE49-F238E27FC236}">
                <a16:creationId xmlns:a16="http://schemas.microsoft.com/office/drawing/2014/main" id="{31542F75-3033-437D-9A37-45D262564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3000375"/>
            <a:ext cx="6502400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5" name="Picture 5">
            <a:extLst>
              <a:ext uri="{FF2B5EF4-FFF2-40B4-BE49-F238E27FC236}">
                <a16:creationId xmlns:a16="http://schemas.microsoft.com/office/drawing/2014/main" id="{2C8BABC3-C4AD-42CE-802A-BB18B36DC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888" y="190500"/>
            <a:ext cx="7437437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6">
            <a:extLst>
              <a:ext uri="{FF2B5EF4-FFF2-40B4-BE49-F238E27FC236}">
                <a16:creationId xmlns:a16="http://schemas.microsoft.com/office/drawing/2014/main" id="{5D34435E-0572-4740-8155-B8CCD6358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3298825"/>
            <a:ext cx="6989763" cy="207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3" name="Picture 9">
            <a:extLst>
              <a:ext uri="{FF2B5EF4-FFF2-40B4-BE49-F238E27FC236}">
                <a16:creationId xmlns:a16="http://schemas.microsoft.com/office/drawing/2014/main" id="{4F1462B0-18FD-449A-8932-52C0FFE15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2500313"/>
            <a:ext cx="874713" cy="253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1" name="Picture 17">
            <a:extLst>
              <a:ext uri="{FF2B5EF4-FFF2-40B4-BE49-F238E27FC236}">
                <a16:creationId xmlns:a16="http://schemas.microsoft.com/office/drawing/2014/main" id="{3FEB91DB-10E8-4DDA-A241-E19B777E2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3571875"/>
            <a:ext cx="6394450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2" name="Picture 18">
            <a:extLst>
              <a:ext uri="{FF2B5EF4-FFF2-40B4-BE49-F238E27FC236}">
                <a16:creationId xmlns:a16="http://schemas.microsoft.com/office/drawing/2014/main" id="{68057E34-68C8-43F8-A316-57735A1FF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4429125"/>
            <a:ext cx="3097213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31">
            <a:extLst>
              <a:ext uri="{FF2B5EF4-FFF2-40B4-BE49-F238E27FC236}">
                <a16:creationId xmlns:a16="http://schemas.microsoft.com/office/drawing/2014/main" id="{6418543F-7272-4C6A-9F6E-4F0250EBB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13" y="142875"/>
            <a:ext cx="736758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1">
            <a:extLst>
              <a:ext uri="{FF2B5EF4-FFF2-40B4-BE49-F238E27FC236}">
                <a16:creationId xmlns:a16="http://schemas.microsoft.com/office/drawing/2014/main" id="{F55D5105-9C6E-45FB-A47C-4E7F15DBA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13" y="142875"/>
            <a:ext cx="736758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852FE924-4DBC-4CC6-AC03-31E1ABEAA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2270125"/>
            <a:ext cx="1660525" cy="251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9">
            <a:extLst>
              <a:ext uri="{FF2B5EF4-FFF2-40B4-BE49-F238E27FC236}">
                <a16:creationId xmlns:a16="http://schemas.microsoft.com/office/drawing/2014/main" id="{0652025E-92C8-40A2-ABA7-C0C9B86E8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3214688"/>
            <a:ext cx="7251700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0">
            <a:extLst>
              <a:ext uri="{FF2B5EF4-FFF2-40B4-BE49-F238E27FC236}">
                <a16:creationId xmlns:a16="http://schemas.microsoft.com/office/drawing/2014/main" id="{AC533017-6D00-4BC7-BA73-3E6CEE434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4143375"/>
            <a:ext cx="2735263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1">
            <a:extLst>
              <a:ext uri="{FF2B5EF4-FFF2-40B4-BE49-F238E27FC236}">
                <a16:creationId xmlns:a16="http://schemas.microsoft.com/office/drawing/2014/main" id="{5E91D28A-3827-4361-A1F8-CDE2DE2D7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13" y="142875"/>
            <a:ext cx="736758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3BA728-9C9A-4E9A-969F-4A9A24B4A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260600"/>
            <a:ext cx="1846263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1">
            <a:extLst>
              <a:ext uri="{FF2B5EF4-FFF2-40B4-BE49-F238E27FC236}">
                <a16:creationId xmlns:a16="http://schemas.microsoft.com/office/drawing/2014/main" id="{49BCE35A-5DA3-4FF6-AF2B-0AADEB9F1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3475038"/>
            <a:ext cx="7259637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2">
            <a:extLst>
              <a:ext uri="{FF2B5EF4-FFF2-40B4-BE49-F238E27FC236}">
                <a16:creationId xmlns:a16="http://schemas.microsoft.com/office/drawing/2014/main" id="{557C82C2-8948-47CC-B097-5D7977C48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4546600"/>
            <a:ext cx="3725863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1">
            <a:extLst>
              <a:ext uri="{FF2B5EF4-FFF2-40B4-BE49-F238E27FC236}">
                <a16:creationId xmlns:a16="http://schemas.microsoft.com/office/drawing/2014/main" id="{30109CE6-5FD5-4720-A8E5-7214D03E3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13" y="142875"/>
            <a:ext cx="736758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C6B0EBCC-F9D7-4C42-9CC1-5BDB5B417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2286000"/>
            <a:ext cx="2046287" cy="251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3">
            <a:extLst>
              <a:ext uri="{FF2B5EF4-FFF2-40B4-BE49-F238E27FC236}">
                <a16:creationId xmlns:a16="http://schemas.microsoft.com/office/drawing/2014/main" id="{F6EABCC1-218B-4033-9291-11514228B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3429000"/>
            <a:ext cx="5465762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4">
            <a:extLst>
              <a:ext uri="{FF2B5EF4-FFF2-40B4-BE49-F238E27FC236}">
                <a16:creationId xmlns:a16="http://schemas.microsoft.com/office/drawing/2014/main" id="{F22603C1-F02A-4746-9599-0E8B73414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4357688"/>
            <a:ext cx="2455862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1">
            <a:extLst>
              <a:ext uri="{FF2B5EF4-FFF2-40B4-BE49-F238E27FC236}">
                <a16:creationId xmlns:a16="http://schemas.microsoft.com/office/drawing/2014/main" id="{6BBC5681-ADBA-4D58-9153-77BFE34BE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13" y="142875"/>
            <a:ext cx="736758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>
            <a:extLst>
              <a:ext uri="{FF2B5EF4-FFF2-40B4-BE49-F238E27FC236}">
                <a16:creationId xmlns:a16="http://schemas.microsoft.com/office/drawing/2014/main" id="{91A6C75A-40EC-434C-9F13-D0CBBA480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2428875"/>
            <a:ext cx="1795462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5">
            <a:extLst>
              <a:ext uri="{FF2B5EF4-FFF2-40B4-BE49-F238E27FC236}">
                <a16:creationId xmlns:a16="http://schemas.microsoft.com/office/drawing/2014/main" id="{D75EB630-25E8-414F-B17D-9DF17107C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3643313"/>
            <a:ext cx="5902325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6">
            <a:extLst>
              <a:ext uri="{FF2B5EF4-FFF2-40B4-BE49-F238E27FC236}">
                <a16:creationId xmlns:a16="http://schemas.microsoft.com/office/drawing/2014/main" id="{67919AAF-89C2-4C38-AA8A-E197EEDDE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713" y="4594225"/>
            <a:ext cx="2581275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1">
            <a:extLst>
              <a:ext uri="{FF2B5EF4-FFF2-40B4-BE49-F238E27FC236}">
                <a16:creationId xmlns:a16="http://schemas.microsoft.com/office/drawing/2014/main" id="{011AD9FF-057E-49DF-ABC8-1CB1D3BB3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13" y="142875"/>
            <a:ext cx="736758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4F6C525D-EA8E-48FC-82A6-F477BB148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286000"/>
            <a:ext cx="1795462" cy="251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7">
            <a:extLst>
              <a:ext uri="{FF2B5EF4-FFF2-40B4-BE49-F238E27FC236}">
                <a16:creationId xmlns:a16="http://schemas.microsoft.com/office/drawing/2014/main" id="{EE05F9A0-B8E9-43B9-AD52-D27573673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3" y="3475038"/>
            <a:ext cx="65024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8">
            <a:extLst>
              <a:ext uri="{FF2B5EF4-FFF2-40B4-BE49-F238E27FC236}">
                <a16:creationId xmlns:a16="http://schemas.microsoft.com/office/drawing/2014/main" id="{312E16FF-19F4-4A34-93C1-F801CFA58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13" y="4260850"/>
            <a:ext cx="2330450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5">
            <a:extLst>
              <a:ext uri="{FF2B5EF4-FFF2-40B4-BE49-F238E27FC236}">
                <a16:creationId xmlns:a16="http://schemas.microsoft.com/office/drawing/2014/main" id="{E4934749-DB91-490C-8232-96606235E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" y="2143125"/>
            <a:ext cx="1846263" cy="251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1">
            <a:extLst>
              <a:ext uri="{FF2B5EF4-FFF2-40B4-BE49-F238E27FC236}">
                <a16:creationId xmlns:a16="http://schemas.microsoft.com/office/drawing/2014/main" id="{251DB3BF-6F14-421F-AB10-ACDA5691E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13" y="142875"/>
            <a:ext cx="736758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9">
            <a:extLst>
              <a:ext uri="{FF2B5EF4-FFF2-40B4-BE49-F238E27FC236}">
                <a16:creationId xmlns:a16="http://schemas.microsoft.com/office/drawing/2014/main" id="{A01085B5-AAC0-497C-971A-98F5304A8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3143250"/>
            <a:ext cx="5883275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0">
            <a:extLst>
              <a:ext uri="{FF2B5EF4-FFF2-40B4-BE49-F238E27FC236}">
                <a16:creationId xmlns:a16="http://schemas.microsoft.com/office/drawing/2014/main" id="{FEAB11A8-D63C-4FD5-9929-A41922393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4000500"/>
            <a:ext cx="2814638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1">
            <a:extLst>
              <a:ext uri="{FF2B5EF4-FFF2-40B4-BE49-F238E27FC236}">
                <a16:creationId xmlns:a16="http://schemas.microsoft.com/office/drawing/2014/main" id="{C72F6554-531F-4696-A81D-0A0B51FF9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13" y="142875"/>
            <a:ext cx="736758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7">
            <a:extLst>
              <a:ext uri="{FF2B5EF4-FFF2-40B4-BE49-F238E27FC236}">
                <a16:creationId xmlns:a16="http://schemas.microsoft.com/office/drawing/2014/main" id="{5C2BD336-33C0-4E85-B6F7-C96F7E640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1001713"/>
            <a:ext cx="5184775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9">
            <a:extLst>
              <a:ext uri="{FF2B5EF4-FFF2-40B4-BE49-F238E27FC236}">
                <a16:creationId xmlns:a16="http://schemas.microsoft.com/office/drawing/2014/main" id="{3F9E623C-FB93-4FEC-B926-8AE07D294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1684338"/>
            <a:ext cx="5880100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1">
            <a:extLst>
              <a:ext uri="{FF2B5EF4-FFF2-40B4-BE49-F238E27FC236}">
                <a16:creationId xmlns:a16="http://schemas.microsoft.com/office/drawing/2014/main" id="{704AC315-1710-4E24-8933-0A8FDB606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0" y="2346325"/>
            <a:ext cx="5886450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3">
            <a:extLst>
              <a:ext uri="{FF2B5EF4-FFF2-40B4-BE49-F238E27FC236}">
                <a16:creationId xmlns:a16="http://schemas.microsoft.com/office/drawing/2014/main" id="{8E731D4B-0EFD-470E-99E3-E40D47500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400" y="3046413"/>
            <a:ext cx="4432300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5">
            <a:extLst>
              <a:ext uri="{FF2B5EF4-FFF2-40B4-BE49-F238E27FC236}">
                <a16:creationId xmlns:a16="http://schemas.microsoft.com/office/drawing/2014/main" id="{0A7AE57B-0511-41CA-8A08-2123A3D51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3659188"/>
            <a:ext cx="4786312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7">
            <a:extLst>
              <a:ext uri="{FF2B5EF4-FFF2-40B4-BE49-F238E27FC236}">
                <a16:creationId xmlns:a16="http://schemas.microsoft.com/office/drawing/2014/main" id="{610F5B78-A7C0-4BCB-A493-24B3A51AB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364038"/>
            <a:ext cx="5272088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9">
            <a:extLst>
              <a:ext uri="{FF2B5EF4-FFF2-40B4-BE49-F238E27FC236}">
                <a16:creationId xmlns:a16="http://schemas.microsoft.com/office/drawing/2014/main" id="{727574DC-1A2F-4DF6-9C21-866E6103F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5046663"/>
            <a:ext cx="4770437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621</TotalTime>
  <Words>0</Words>
  <Application>Microsoft Office PowerPoint</Application>
  <PresentationFormat>Apresentação na tela (4:3)</PresentationFormat>
  <Paragraphs>0</Paragraphs>
  <Slides>10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3" baseType="lpstr">
      <vt:lpstr>Arial</vt:lpstr>
      <vt:lpstr>Calibri</vt:lpstr>
      <vt:lpstr>1_Tema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MarskiProduções</dc:creator>
  <cp:lastModifiedBy>Pr. Marcelo Carvalho</cp:lastModifiedBy>
  <cp:revision>62</cp:revision>
  <dcterms:created xsi:type="dcterms:W3CDTF">2007-05-01T15:35:31Z</dcterms:created>
  <dcterms:modified xsi:type="dcterms:W3CDTF">2019-11-22T10:11:07Z</dcterms:modified>
</cp:coreProperties>
</file>