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9" r:id="rId10"/>
    <p:sldId id="278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7" autoAdjust="0"/>
    <p:restoredTop sz="94660"/>
  </p:normalViewPr>
  <p:slideViewPr>
    <p:cSldViewPr>
      <p:cViewPr varScale="1">
        <p:scale>
          <a:sx n="67" d="100"/>
          <a:sy n="67" d="100"/>
        </p:scale>
        <p:origin x="15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195801-855F-4DB9-A598-70C0477F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DDA9-3D2C-4BFC-BB9E-E9F8A89511F5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30AD42-95A7-44E2-8489-A5AC3A6D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C35B50-BD0A-4895-A4C6-EC645089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2B0C3-B7A6-4F96-A099-84ED8A1DDA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728484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CA11FC-9B2D-4E69-9619-F71D4248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08676-2CB7-4988-BB6F-036282D6719A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A00B4-FC7C-4423-B89E-7F9C60F5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6E21F0-43D9-4AD5-A1CF-4D3936F7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0E27F-D121-4D59-B30F-992EB465A1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789052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2464C5-6A2A-4873-88CE-1492813E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A7076-D129-4142-949A-6605A7331529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97EA6-DCAE-40A6-BEE6-3D8714D2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9A9ED-BF1B-4148-850E-968A5F31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E56B7-BAA9-4284-BC1A-3D3C68E084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734650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1E78E25F-3E15-4178-85D3-DA0611E0B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C1CBFDEE-53D6-4E56-A181-9C08E9329C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35429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FDADBD-CCFD-4F07-A58E-4FDCACE4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6C98-CEFE-42D7-A14B-88B6917910E8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9BDBD8-65FF-4FAB-AE78-0DC3489A0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AA96DA-1902-423B-A109-3F5CCCAA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87E65-D8F1-4AE9-98D2-306E455D8D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192174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1CA0D32-DF47-482B-A559-2605E26B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FC95-7D7D-4DEA-A246-3168CE7E0E63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7C59F08-42B5-4E6F-80EC-2B151708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406AAC9-6471-4297-BDD8-2B7A49DF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B4F30-0238-497A-A825-09C3A3FFF4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610204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2558E781-C786-4FAF-9611-EBCC6CB5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D0E0-C1AB-4470-A6A5-1984BBFF80B6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52447318-04F0-4B4B-85B1-88C4CBC8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F089F88-C4C7-4601-B4E1-218764F3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4FF94-502C-4C69-ABF3-489EB87650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719068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735EB4C1-F837-4291-B890-AF5169F7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B8F9-8AB4-4712-8C45-4CEB2580FC8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8E312449-98A1-4C65-A937-9AF3952B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A92A541-0D18-43CA-B81A-31C7A2D5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E7658-47DF-4C12-99FE-02F94C1534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654982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BE679C-2973-4084-8943-D0BAFB50C5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DC1D03E9-54E7-4FC0-B9CF-1439DD8BF9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7B8387-CEB0-406C-9FCB-7BBEBEFE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235B-BAE2-4A2B-ACC6-5E470A38A35F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113224-A30E-47BE-8978-EA486293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7AFBAB-A521-442E-AB28-717F2D7D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CDCE-E162-4AD4-A0FD-939B8DE1B5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175203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FE0101D-0BE4-4F8C-8BD4-278B4587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0396-2323-44CF-B47D-D7DF428516CF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BC98E88-BEB7-4E61-908F-A1985C51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3BB2808-90D1-4C6C-B419-8E679E16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8DA1-9A56-4897-9745-0E3FF8AA41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046470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88D1EC4-E119-4644-AB06-9E5192E6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6B68D-C8BD-4227-A0A2-22C6AFB5588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F71EA53-0712-4AFD-A006-6CFC6847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BE8F598-4ABC-41CD-8DB4-B341682F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D0529-BF69-4A88-81B6-CD353FCB78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809195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D78EC46B-8B21-4FCE-A8F9-A146703965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07A7A1D3-0BEE-4ECA-A2C5-2E95D27DD1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56A0F2-3C8F-4365-83BB-D94EC278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B643-D728-4482-9A4D-1D695953C465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D06D25-DD0D-4580-9DB6-ED7596574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81BDE3-B1D5-4A20-A47B-75EF28567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EF20C37-8931-4BB4-801F-AEA4A9AB21D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6" r:id="rId2"/>
    <p:sldLayoutId id="2147483738" r:id="rId3"/>
    <p:sldLayoutId id="2147483739" r:id="rId4"/>
    <p:sldLayoutId id="2147483740" r:id="rId5"/>
    <p:sldLayoutId id="2147483741" r:id="rId6"/>
    <p:sldLayoutId id="2147483747" r:id="rId7"/>
    <p:sldLayoutId id="2147483742" r:id="rId8"/>
    <p:sldLayoutId id="2147483743" r:id="rId9"/>
    <p:sldLayoutId id="2147483744" r:id="rId10"/>
    <p:sldLayoutId id="2147483745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>
            <a:extLst>
              <a:ext uri="{FF2B5EF4-FFF2-40B4-BE49-F238E27FC236}">
                <a16:creationId xmlns:a16="http://schemas.microsoft.com/office/drawing/2014/main" id="{23D5F204-D165-45F9-9682-BA6B7443B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26797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033270F9-672A-4F7F-BD83-7B097703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143250"/>
            <a:ext cx="670718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>
            <a:extLst>
              <a:ext uri="{FF2B5EF4-FFF2-40B4-BE49-F238E27FC236}">
                <a16:creationId xmlns:a16="http://schemas.microsoft.com/office/drawing/2014/main" id="{DEABAA5C-0E07-484F-A816-786C62DF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90500"/>
            <a:ext cx="74374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41011C5B-570C-442D-AE5B-1A0582E08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98825"/>
            <a:ext cx="698976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id="{C44C2870-5893-48D9-AFBB-D9C50AAF2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990850"/>
            <a:ext cx="7254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>
            <a:extLst>
              <a:ext uri="{FF2B5EF4-FFF2-40B4-BE49-F238E27FC236}">
                <a16:creationId xmlns:a16="http://schemas.microsoft.com/office/drawing/2014/main" id="{60952DFE-C137-4940-AD3F-82351841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66688"/>
            <a:ext cx="74834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9">
            <a:extLst>
              <a:ext uri="{FF2B5EF4-FFF2-40B4-BE49-F238E27FC236}">
                <a16:creationId xmlns:a16="http://schemas.microsoft.com/office/drawing/2014/main" id="{ACC95965-B184-41B9-9B5A-CA3B7A2A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776663"/>
            <a:ext cx="67071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3D3783CD-D8BF-4A25-9382-8DE857591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62475"/>
            <a:ext cx="2419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D3386453-01A8-495B-B9FE-F8A54E10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562225"/>
            <a:ext cx="13112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D7EB62F4-675A-4C16-8BB1-AF742015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48038"/>
            <a:ext cx="57261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73E14C4B-1D85-46AD-A8E2-796CBDE7B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705350"/>
            <a:ext cx="24272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7">
            <a:extLst>
              <a:ext uri="{FF2B5EF4-FFF2-40B4-BE49-F238E27FC236}">
                <a16:creationId xmlns:a16="http://schemas.microsoft.com/office/drawing/2014/main" id="{4F1E8472-849C-4F3A-9CBC-8B5081768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66688"/>
            <a:ext cx="74834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>
            <a:extLst>
              <a:ext uri="{FF2B5EF4-FFF2-40B4-BE49-F238E27FC236}">
                <a16:creationId xmlns:a16="http://schemas.microsoft.com/office/drawing/2014/main" id="{CE512306-975A-4EC0-8666-D45459CE9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490788"/>
            <a:ext cx="14557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9E7DD488-4866-4DE4-BD97-AA77B0264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276600"/>
            <a:ext cx="5386388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id="{5155B0F1-1D46-44EE-A02A-5FD810F6A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562475"/>
            <a:ext cx="2400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7">
            <a:extLst>
              <a:ext uri="{FF2B5EF4-FFF2-40B4-BE49-F238E27FC236}">
                <a16:creationId xmlns:a16="http://schemas.microsoft.com/office/drawing/2014/main" id="{78CE8D71-F46F-41D9-BEE9-ABE94E61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66688"/>
            <a:ext cx="74834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>
            <a:extLst>
              <a:ext uri="{FF2B5EF4-FFF2-40B4-BE49-F238E27FC236}">
                <a16:creationId xmlns:a16="http://schemas.microsoft.com/office/drawing/2014/main" id="{0DD38E7B-9F18-480D-9C70-3A7881AE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428875"/>
            <a:ext cx="16002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>
            <a:extLst>
              <a:ext uri="{FF2B5EF4-FFF2-40B4-BE49-F238E27FC236}">
                <a16:creationId xmlns:a16="http://schemas.microsoft.com/office/drawing/2014/main" id="{AE86097F-571A-4061-A01A-D9BD0B04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71938"/>
            <a:ext cx="2600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9B27772C-E525-4EAB-944C-AD60C726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286125"/>
            <a:ext cx="61341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7">
            <a:extLst>
              <a:ext uri="{FF2B5EF4-FFF2-40B4-BE49-F238E27FC236}">
                <a16:creationId xmlns:a16="http://schemas.microsoft.com/office/drawing/2014/main" id="{DBF4CA05-E742-4933-968C-3059FA7AC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66688"/>
            <a:ext cx="74834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>
            <a:extLst>
              <a:ext uri="{FF2B5EF4-FFF2-40B4-BE49-F238E27FC236}">
                <a16:creationId xmlns:a16="http://schemas.microsoft.com/office/drawing/2014/main" id="{D08316B2-1239-4C1E-A77B-9994D22DE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562225"/>
            <a:ext cx="14097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8">
            <a:extLst>
              <a:ext uri="{FF2B5EF4-FFF2-40B4-BE49-F238E27FC236}">
                <a16:creationId xmlns:a16="http://schemas.microsoft.com/office/drawing/2014/main" id="{3C6CC27F-B9ED-4585-B2ED-0D1A4430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133850"/>
            <a:ext cx="2474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>
            <a:extLst>
              <a:ext uri="{FF2B5EF4-FFF2-40B4-BE49-F238E27FC236}">
                <a16:creationId xmlns:a16="http://schemas.microsoft.com/office/drawing/2014/main" id="{0C516E98-2185-4CF1-9DCC-642EAFCD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419475"/>
            <a:ext cx="74549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7">
            <a:extLst>
              <a:ext uri="{FF2B5EF4-FFF2-40B4-BE49-F238E27FC236}">
                <a16:creationId xmlns:a16="http://schemas.microsoft.com/office/drawing/2014/main" id="{5BFA6F9C-3C12-4801-9E48-0BD29D934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66688"/>
            <a:ext cx="74834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>
            <a:extLst>
              <a:ext uri="{FF2B5EF4-FFF2-40B4-BE49-F238E27FC236}">
                <a16:creationId xmlns:a16="http://schemas.microsoft.com/office/drawing/2014/main" id="{CB68C699-FF14-4D7A-8265-21688D24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822575"/>
            <a:ext cx="14097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>
            <a:extLst>
              <a:ext uri="{FF2B5EF4-FFF2-40B4-BE49-F238E27FC236}">
                <a16:creationId xmlns:a16="http://schemas.microsoft.com/office/drawing/2014/main" id="{54A33A97-CB3F-4F38-B07A-00DDA3E68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276725"/>
            <a:ext cx="2492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id="{9336B7EC-4EDA-4863-B7E4-D62690DC2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562350"/>
            <a:ext cx="60086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7">
            <a:extLst>
              <a:ext uri="{FF2B5EF4-FFF2-40B4-BE49-F238E27FC236}">
                <a16:creationId xmlns:a16="http://schemas.microsoft.com/office/drawing/2014/main" id="{4E5742B4-7C8F-436F-BBEF-B6AC250A2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66688"/>
            <a:ext cx="74834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>
            <a:extLst>
              <a:ext uri="{FF2B5EF4-FFF2-40B4-BE49-F238E27FC236}">
                <a16:creationId xmlns:a16="http://schemas.microsoft.com/office/drawing/2014/main" id="{9C2E779A-1309-44F9-89D0-193CB00E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66688"/>
            <a:ext cx="74834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6B5F7662-073F-4885-8D4E-A89DCE7EF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643188"/>
            <a:ext cx="145573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>
            <a:extLst>
              <a:ext uri="{FF2B5EF4-FFF2-40B4-BE49-F238E27FC236}">
                <a16:creationId xmlns:a16="http://schemas.microsoft.com/office/drawing/2014/main" id="{7AA2F7F2-EE51-46EF-B40E-2303E434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429000"/>
            <a:ext cx="7543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5FE6B5D-4BD4-413A-B1FF-B0802D7A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143375"/>
            <a:ext cx="2600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>
            <a:extLst>
              <a:ext uri="{FF2B5EF4-FFF2-40B4-BE49-F238E27FC236}">
                <a16:creationId xmlns:a16="http://schemas.microsoft.com/office/drawing/2014/main" id="{1D042544-8378-402D-BA5E-F51E5A26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66688"/>
            <a:ext cx="74834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E1355B7D-EC21-46A4-8FC2-E3046019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285875"/>
            <a:ext cx="6429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36832049-905B-4E97-BF7A-5008032D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059113"/>
            <a:ext cx="588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>
            <a:extLst>
              <a:ext uri="{FF2B5EF4-FFF2-40B4-BE49-F238E27FC236}">
                <a16:creationId xmlns:a16="http://schemas.microsoft.com/office/drawing/2014/main" id="{921A5FB5-0211-4B32-9901-4FD4C4B1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662363"/>
            <a:ext cx="71453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id="{EBD580B8-EC34-4591-B34C-587D84946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273550"/>
            <a:ext cx="57594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>
            <a:extLst>
              <a:ext uri="{FF2B5EF4-FFF2-40B4-BE49-F238E27FC236}">
                <a16:creationId xmlns:a16="http://schemas.microsoft.com/office/drawing/2014/main" id="{BF48B0C0-6F72-4AF3-888D-D033EF4A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857750"/>
            <a:ext cx="72310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4">
            <a:extLst>
              <a:ext uri="{FF2B5EF4-FFF2-40B4-BE49-F238E27FC236}">
                <a16:creationId xmlns:a16="http://schemas.microsoft.com/office/drawing/2014/main" id="{930399DD-6463-4636-982F-B8723FE80854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2435225"/>
            <a:ext cx="8143875" cy="642938"/>
            <a:chOff x="500034" y="2786058"/>
            <a:chExt cx="8143932" cy="642942"/>
          </a:xfrm>
        </p:grpSpPr>
        <p:pic>
          <p:nvPicPr>
            <p:cNvPr id="12300" name="Picture 23">
              <a:extLst>
                <a:ext uri="{FF2B5EF4-FFF2-40B4-BE49-F238E27FC236}">
                  <a16:creationId xmlns:a16="http://schemas.microsoft.com/office/drawing/2014/main" id="{7A6D3768-A0C9-4143-A14F-C7D7AB312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03"/>
            <a:stretch>
              <a:fillRect/>
            </a:stretch>
          </p:blipFill>
          <p:spPr bwMode="auto">
            <a:xfrm>
              <a:off x="500034" y="2786058"/>
              <a:ext cx="5163303" cy="64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23">
              <a:extLst>
                <a:ext uri="{FF2B5EF4-FFF2-40B4-BE49-F238E27FC236}">
                  <a16:creationId xmlns:a16="http://schemas.microsoft.com/office/drawing/2014/main" id="{0250A8C2-1553-4E63-9291-333669DDA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8" t="46301" r="10252" b="6702"/>
            <a:stretch>
              <a:fillRect/>
            </a:stretch>
          </p:blipFill>
          <p:spPr bwMode="auto">
            <a:xfrm>
              <a:off x="5643570" y="2786058"/>
              <a:ext cx="3000396" cy="64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o 16">
            <a:extLst>
              <a:ext uri="{FF2B5EF4-FFF2-40B4-BE49-F238E27FC236}">
                <a16:creationId xmlns:a16="http://schemas.microsoft.com/office/drawing/2014/main" id="{30901156-BD13-4DFA-B840-4F91BB1FCAC5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1819275"/>
            <a:ext cx="8643938" cy="714375"/>
            <a:chOff x="500034" y="2214554"/>
            <a:chExt cx="8643966" cy="714378"/>
          </a:xfrm>
        </p:grpSpPr>
        <p:pic>
          <p:nvPicPr>
            <p:cNvPr id="12298" name="Picture 21">
              <a:extLst>
                <a:ext uri="{FF2B5EF4-FFF2-40B4-BE49-F238E27FC236}">
                  <a16:creationId xmlns:a16="http://schemas.microsoft.com/office/drawing/2014/main" id="{0B60F1B3-5414-4EFD-85EA-A9CCE93E9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093"/>
            <a:stretch>
              <a:fillRect/>
            </a:stretch>
          </p:blipFill>
          <p:spPr bwMode="auto">
            <a:xfrm>
              <a:off x="500034" y="2214554"/>
              <a:ext cx="5488958" cy="714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21">
              <a:extLst>
                <a:ext uri="{FF2B5EF4-FFF2-40B4-BE49-F238E27FC236}">
                  <a16:creationId xmlns:a16="http://schemas.microsoft.com/office/drawing/2014/main" id="{1EED4A48-D94B-47B1-9D06-23D2BEDF9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54" t="54173" r="16878"/>
            <a:stretch>
              <a:fillRect/>
            </a:stretch>
          </p:blipFill>
          <p:spPr bwMode="auto">
            <a:xfrm>
              <a:off x="5929290" y="2285992"/>
              <a:ext cx="3214710" cy="59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MarskiProduções</dc:creator>
  <cp:lastModifiedBy>Pr. Marcelo Carvalho</cp:lastModifiedBy>
  <cp:revision>62</cp:revision>
  <dcterms:created xsi:type="dcterms:W3CDTF">2007-05-01T15:35:31Z</dcterms:created>
  <dcterms:modified xsi:type="dcterms:W3CDTF">2019-11-22T10:10:55Z</dcterms:modified>
</cp:coreProperties>
</file>