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77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9" r:id="rId10"/>
    <p:sldId id="278" r:id="rId1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27" autoAdjust="0"/>
    <p:restoredTop sz="94660"/>
  </p:normalViewPr>
  <p:slideViewPr>
    <p:cSldViewPr>
      <p:cViewPr varScale="1">
        <p:scale>
          <a:sx n="67" d="100"/>
          <a:sy n="67" d="100"/>
        </p:scale>
        <p:origin x="148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540DD9-696C-460A-BF83-CE20C699C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75CB2-AAC9-4833-BCAC-03F21185B61A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D64B3F-7641-47D2-89B6-91173ECAF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5D6297-E1D9-4710-B4E0-F756C649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9745E-A0CD-4EAF-AD0E-45C4F891C0F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2324630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0FC104C-758F-4CB9-BA3C-475FA8F13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16D6-DFB8-4A8B-93E9-858F173E62BC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B80521-4350-4913-883F-2A853244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2E2E67-0A41-480C-9A70-98AAE2F1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CEA92-98C2-4147-B226-68AEB49F1E4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2188751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BED28F-760B-4FB0-A8DB-31ABA548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A4451-A858-4F2B-817D-67F9B33DACF2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720A15-7320-4ECC-B29C-D69C7C6B3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1D49C4-AE70-48D0-85FE-0F3609198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B7E38-B7E7-4057-B6F7-71A10156137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5280272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6A782457-CE0C-4B67-B8CD-4A494B984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90DD2957-3003-4F4F-BC29-B4B0FD4B7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89427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7BA053-3A95-4DF8-B2EF-C4D17CBD5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CC894-1034-4264-AFE5-A2E118A133A1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613E6F-6AE0-42A1-A61B-15BCB6FDB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5920A2-82FE-4DB0-9B70-34359054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14040-AB2E-4214-BBEE-41046B7E93B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8996001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724A61A7-6D6C-44ED-A3BB-4600893AF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63943-BEB9-4C8A-B7B3-366DB4C0D37A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4F938B05-8516-44CA-8DCB-08989E162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8EF1DA2F-CCC6-4ADC-A743-D0EB27EC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F2C71-71A3-4F9A-BDD3-7BB5D4A3761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8522998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DA6DEC1C-3B34-4D30-9182-498CFF61A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E10E7-A6D6-4729-8B8B-1788B64E4EFF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7299E220-0B83-4BC1-B249-8AB17AB9E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B405F049-D6A7-4F87-9033-2FB45E8C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824A1F-C321-42B1-B631-023D4E91A9C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761979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6DDD5B1D-CB28-46DB-990F-1C9578A48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12790-8C77-46C6-A794-77507F687514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358A771C-FFD2-4CB2-9B0F-1F05C63F8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E192F23E-81EA-463D-B3CF-4BE098A3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4ACA4-04A2-4C89-8560-2D26A0248F5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3390424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DC363AF-721C-4EE0-B32E-F182CF4072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A52BE24C-A614-4994-9F20-8A00A23A40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FB056A-5A79-46DD-A8D8-4777C6E03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ABB66-8AA3-43CB-A89C-1B83D04586FB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B571E8-DDE3-4FDA-9C92-587BEEB9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2D39CE-5738-4845-98A0-18B5DEC57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B1E84-4976-47C0-A254-B393C5A41A7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4253688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EE633963-FE9E-4B7F-A11D-F70FC20A2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32A86-8EB2-40A3-90AD-13B999A6A396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EE580EAE-BE84-4F8D-83F7-6BA385A9B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5B83E0C3-261C-4492-8AB9-1A44FFC7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51F30-B725-4A8E-806A-5AB289A5B91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5324693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7EF97BA5-A4AB-48EC-A894-7D82654A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C0864-9284-4299-BEAC-BDA8851B1708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B1666A1B-FAD8-42CD-B008-B72FB0DD2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9BB20CC7-C757-40EB-8306-742C6BCB7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768E3-9C97-47E1-918F-6A69485936B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451435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6ADA643B-6A1C-48EF-AEB8-1AE9D08D05F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BEC245B4-7E01-4334-9B4A-5D23D3E48E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859837-C198-4B50-BF73-04D9AC606D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737D50-B195-41BA-924B-81A3C2330429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6EDCF6-32AD-400E-9153-68BD81EB9B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9C2E98-1B75-49DB-8171-DD0622BC1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290741D-E703-44B0-9C45-6D84AD09DEE2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50" r:id="rId2"/>
    <p:sldLayoutId id="2147483742" r:id="rId3"/>
    <p:sldLayoutId id="2147483743" r:id="rId4"/>
    <p:sldLayoutId id="2147483744" r:id="rId5"/>
    <p:sldLayoutId id="2147483745" r:id="rId6"/>
    <p:sldLayoutId id="2147483751" r:id="rId7"/>
    <p:sldLayoutId id="2147483746" r:id="rId8"/>
    <p:sldLayoutId id="2147483747" r:id="rId9"/>
    <p:sldLayoutId id="2147483748" r:id="rId10"/>
    <p:sldLayoutId id="214748374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>
            <a:extLst>
              <a:ext uri="{FF2B5EF4-FFF2-40B4-BE49-F238E27FC236}">
                <a16:creationId xmlns:a16="http://schemas.microsoft.com/office/drawing/2014/main" id="{2A994C11-D4BE-4B7C-9316-F64A041ED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428750"/>
            <a:ext cx="26797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B2A132AC-13E2-4AD4-9849-78A192703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857500"/>
            <a:ext cx="5991225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>
            <a:extLst>
              <a:ext uri="{FF2B5EF4-FFF2-40B4-BE49-F238E27FC236}">
                <a16:creationId xmlns:a16="http://schemas.microsoft.com/office/drawing/2014/main" id="{63F45167-6E0B-4CF4-B19E-1B2B3BA9C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90500"/>
            <a:ext cx="74374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id="{43E0CF3F-6693-4DC5-92BB-43C682E23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298825"/>
            <a:ext cx="6989763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>
            <a:extLst>
              <a:ext uri="{FF2B5EF4-FFF2-40B4-BE49-F238E27FC236}">
                <a16:creationId xmlns:a16="http://schemas.microsoft.com/office/drawing/2014/main" id="{F77F760B-2399-446B-9846-12EA1C2CC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169863"/>
            <a:ext cx="642778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Picture 23">
            <a:extLst>
              <a:ext uri="{FF2B5EF4-FFF2-40B4-BE49-F238E27FC236}">
                <a16:creationId xmlns:a16="http://schemas.microsoft.com/office/drawing/2014/main" id="{D751D405-6ACE-4394-AC1C-9F53F301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857500"/>
            <a:ext cx="725487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98CAF271-3850-41A1-A5C9-FBE70D38B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714750"/>
            <a:ext cx="62690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>
            <a:extLst>
              <a:ext uri="{FF2B5EF4-FFF2-40B4-BE49-F238E27FC236}">
                <a16:creationId xmlns:a16="http://schemas.microsoft.com/office/drawing/2014/main" id="{405AF1E6-F772-4FC7-B317-89DCFFF50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0563"/>
            <a:ext cx="230187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>
            <a:extLst>
              <a:ext uri="{FF2B5EF4-FFF2-40B4-BE49-F238E27FC236}">
                <a16:creationId xmlns:a16="http://schemas.microsoft.com/office/drawing/2014/main" id="{DEED8A8A-4635-4727-A2E1-608CA4ACF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169863"/>
            <a:ext cx="642778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>
            <a:extLst>
              <a:ext uri="{FF2B5EF4-FFF2-40B4-BE49-F238E27FC236}">
                <a16:creationId xmlns:a16="http://schemas.microsoft.com/office/drawing/2014/main" id="{C5B53C31-F827-44AE-AACB-97753D96F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500313"/>
            <a:ext cx="1311275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32A7EE4B-81E3-4C82-81AD-FA53AA8DD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357563"/>
            <a:ext cx="543718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AE54D710-741A-49B8-A570-6D59E17E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4071938"/>
            <a:ext cx="2125663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>
            <a:extLst>
              <a:ext uri="{FF2B5EF4-FFF2-40B4-BE49-F238E27FC236}">
                <a16:creationId xmlns:a16="http://schemas.microsoft.com/office/drawing/2014/main" id="{35286743-CF07-4B8C-95DE-611071866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169863"/>
            <a:ext cx="642778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A168B815-693F-4C72-8B4B-E792EDB0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643188"/>
            <a:ext cx="145573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73D0AFB-2CEB-4EB2-953C-BCF60570A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3500438"/>
            <a:ext cx="5883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B8CF0DF6-1F08-40CB-BFFA-6CA56FB4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4429125"/>
            <a:ext cx="24844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0D0674F-C924-4C11-9B76-0BC044BD7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169863"/>
            <a:ext cx="642778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6">
            <a:extLst>
              <a:ext uri="{FF2B5EF4-FFF2-40B4-BE49-F238E27FC236}">
                <a16:creationId xmlns:a16="http://schemas.microsoft.com/office/drawing/2014/main" id="{A27C0F6A-4EC1-43C7-8969-E9EE0BE4F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928938"/>
            <a:ext cx="16002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F5BB3040-190E-4E6F-B015-887CB9C44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3929063"/>
            <a:ext cx="50466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2D0733FD-A3E5-42EC-A326-F1D36EF07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714875"/>
            <a:ext cx="18415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6400FB69-D174-42AE-8898-19B3A036B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169863"/>
            <a:ext cx="642778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>
            <a:extLst>
              <a:ext uri="{FF2B5EF4-FFF2-40B4-BE49-F238E27FC236}">
                <a16:creationId xmlns:a16="http://schemas.microsoft.com/office/drawing/2014/main" id="{FC90D917-662E-4850-A5AA-399843E6F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428875"/>
            <a:ext cx="140970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524ABC93-7C58-48B4-8033-2D5E9E4FB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500438"/>
            <a:ext cx="62880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9E9D44C3-8AF7-49CF-A69D-55FFC5804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4286250"/>
            <a:ext cx="2590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>
            <a:extLst>
              <a:ext uri="{FF2B5EF4-FFF2-40B4-BE49-F238E27FC236}">
                <a16:creationId xmlns:a16="http://schemas.microsoft.com/office/drawing/2014/main" id="{9CB35CCB-0183-411A-BEA9-2CD64CC67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169863"/>
            <a:ext cx="642778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8">
            <a:extLst>
              <a:ext uri="{FF2B5EF4-FFF2-40B4-BE49-F238E27FC236}">
                <a16:creationId xmlns:a16="http://schemas.microsoft.com/office/drawing/2014/main" id="{BDD08DC0-AF90-499D-A302-ED86A559B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928938"/>
            <a:ext cx="14097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9BC97643-A36F-4904-A223-DADDD7579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857625"/>
            <a:ext cx="5716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47982A19-8E0F-4681-8113-65AFA7524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643438"/>
            <a:ext cx="293052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>
            <a:extLst>
              <a:ext uri="{FF2B5EF4-FFF2-40B4-BE49-F238E27FC236}">
                <a16:creationId xmlns:a16="http://schemas.microsoft.com/office/drawing/2014/main" id="{D8D3311A-CE87-4D75-BFC0-816996DCD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169863"/>
            <a:ext cx="642778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9">
            <a:extLst>
              <a:ext uri="{FF2B5EF4-FFF2-40B4-BE49-F238E27FC236}">
                <a16:creationId xmlns:a16="http://schemas.microsoft.com/office/drawing/2014/main" id="{CACA6EAF-8801-46E8-B702-BB537017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714625"/>
            <a:ext cx="1455737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1D9ACC58-99C6-4FC2-A6D1-59431868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3571875"/>
            <a:ext cx="52038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1EEAE86B-38B3-4CE0-BD6B-D13F010EB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357688"/>
            <a:ext cx="2214563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>
            <a:extLst>
              <a:ext uri="{FF2B5EF4-FFF2-40B4-BE49-F238E27FC236}">
                <a16:creationId xmlns:a16="http://schemas.microsoft.com/office/drawing/2014/main" id="{503D753E-8C83-4031-A750-7F32F72B5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169863"/>
            <a:ext cx="642778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960F40CD-BE9D-48AC-ADBD-8C241A022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208088"/>
            <a:ext cx="54292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C546CCA0-036E-47B5-83F2-D5C8D174C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858963"/>
            <a:ext cx="470852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6EF9172D-CE59-44D5-A5DC-C026C6973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2428875"/>
            <a:ext cx="50958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D15964C1-F605-403D-94F3-39538AB3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136900"/>
            <a:ext cx="43703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864A7625-A112-4584-81A5-B90718D03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786188"/>
            <a:ext cx="544512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10148C84-4417-4BA0-AB2E-E31ABD13F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22775"/>
            <a:ext cx="49514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9A6ED0FC-8C3F-4324-8BF0-B8A8BA4FD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5073650"/>
            <a:ext cx="4506912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0</Words>
  <Application>Microsoft Office PowerPoint</Application>
  <PresentationFormat>Apresentação na tela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3" baseType="lpstr">
      <vt:lpstr>Arial</vt:lpstr>
      <vt:lpstr>Calibri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MarskiProduções</dc:creator>
  <cp:lastModifiedBy>Pr. Marcelo Carvalho</cp:lastModifiedBy>
  <cp:revision>65</cp:revision>
  <dcterms:created xsi:type="dcterms:W3CDTF">2007-05-01T15:35:31Z</dcterms:created>
  <dcterms:modified xsi:type="dcterms:W3CDTF">2019-11-22T10:10:45Z</dcterms:modified>
</cp:coreProperties>
</file>