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6" autoAdjust="0"/>
    <p:restoredTop sz="94660"/>
  </p:normalViewPr>
  <p:slideViewPr>
    <p:cSldViewPr>
      <p:cViewPr varScale="1">
        <p:scale>
          <a:sx n="67" d="100"/>
          <a:sy n="67" d="100"/>
        </p:scale>
        <p:origin x="146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A974AE-CCD5-4673-973A-7CBB5479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B05AD-53E9-4DF0-8F19-776FB2A6A8B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99AC44-05B1-412E-8A49-E4142859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996F90-4B81-455F-AF75-E72D732F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C2E77-8DC5-4200-82CC-756C8D7C75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868526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974E08-199E-44D1-B3CE-B6AE9383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66326-9718-4F9D-B483-2E7CA610A63D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7FCD2A-6193-4142-ACE1-201F1F810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0C34AF-97C0-43C8-A37B-80E85621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F814D-25D6-47B3-8553-531D0421F8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739664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C499E4-238E-4A33-B66A-73A1DFA7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7ABAD-428A-4C83-8A8A-20AB58BFA00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EE93D3-D7EE-4179-BC37-D421BD30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CDBCEF-A774-4B9B-8EF4-8889727E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592D2-0BB6-4D64-B048-133A3EA11A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03115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538D80A2-B030-4658-A9EF-756C1796D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DB285A45-6F46-4439-A0A5-5C17BA044B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20319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A6328-2113-4D55-9235-0482E121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73FD1-FEF9-402A-A62D-CDF8F971583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22D13C-C007-48AB-9709-B13997B1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C8B5E5-016B-455A-9CA9-46AE71B5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0E90-7B41-4833-81BD-5F3E1BF7E4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224299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936A24B8-4BF6-498E-9685-82C21230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A187D-ED36-456E-94E5-75FD49CC1D2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4A99551-5857-46C2-9B3A-3FC52886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699B30D-6555-46C9-B066-81B28278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22C2B-DD04-44B5-B487-D5BC2C8D47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155722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5F442F7B-3955-439B-93A1-F86BA230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F963-FC20-41FB-A825-227EA59CFE7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2A71684B-2857-4202-B577-EF541B1E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E88DABA4-529C-4FA6-872B-7A1DCAE9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55B29-4664-4E9B-BD62-B81C2EC0A2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914535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3F04E7D-6F0F-4770-87BA-CAAB5BE5C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43E6-CC54-4CF8-ABE3-044FEB067A7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3BE6A8A2-B13C-4F5E-878B-6FCBABDF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A08BD15F-1BE6-4773-9B59-FF72477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34D0-EF6E-46F5-B888-003A07ADBD4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328898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CD673C-C921-4C1C-B19C-C457A987BA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89074AEB-FCD2-4F7D-A418-D3014D8C6A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1A0EF8-7B4F-42EC-877E-D8448E5B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FBB85-6203-4175-A214-7A362153099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CEDAD1-8116-46D3-9C75-21BEB8EB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33FB66-4382-41A0-B43D-0BD6ACF1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E5106-E39F-4B75-9E4D-E24E80B692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381011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8A59359-2DAE-45FD-B899-E0F4C7AE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9B7E-6C5E-4229-A344-ECFC6AD6E34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0786A75-67BA-4E6C-899B-69E1D0449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650DF78-2761-4D34-BA69-C240975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CAC3C-5D6B-479A-BC04-4965B2A893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406418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D8BC2B2-5E19-4997-8155-380DDA1D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9B191-C203-4092-B0DE-FAF8FD6D0E3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38E13FC-58F0-4D4E-8BFF-8741D09E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08770F63-2D00-4C81-9CB5-ADB8B8EF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6A51C-4BAB-4CF4-85EE-7673052D2F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145272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B4C3F6DC-3851-4870-AA37-D486D49E8D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0F2DA949-A7A3-4819-88F6-2F25D6240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543CD5-A147-48BE-ABC3-02D9FDF150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351448-2C31-4706-B75E-49AF825AB22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6BEA90-ACB7-438C-A66F-6D90A25BE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CF30EC-042D-4B2B-A867-353DF8C7A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7E2953D-6A20-47F1-888E-98BE9635B77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6" r:id="rId2"/>
    <p:sldLayoutId id="2147483728" r:id="rId3"/>
    <p:sldLayoutId id="2147483729" r:id="rId4"/>
    <p:sldLayoutId id="2147483730" r:id="rId5"/>
    <p:sldLayoutId id="2147483731" r:id="rId6"/>
    <p:sldLayoutId id="2147483737" r:id="rId7"/>
    <p:sldLayoutId id="2147483732" r:id="rId8"/>
    <p:sldLayoutId id="2147483733" r:id="rId9"/>
    <p:sldLayoutId id="2147483734" r:id="rId10"/>
    <p:sldLayoutId id="2147483735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B68867A2-B1D2-480A-9174-AA3774A5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8432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DCCB04F6-AA08-4868-B10F-735E2C4B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214688"/>
            <a:ext cx="62785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AAF427C9-FA48-457C-B377-FC5B43BC2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FC2E15CC-84EC-4A7B-ABF2-65127646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extLst>
              <a:ext uri="{FF2B5EF4-FFF2-40B4-BE49-F238E27FC236}">
                <a16:creationId xmlns:a16="http://schemas.microsoft.com/office/drawing/2014/main" id="{D426790C-8D05-47FE-8702-1BD208C6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50AE230-3CCC-4DA0-9E5C-54B8479C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286000"/>
            <a:ext cx="7254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FD88B6E-A91E-4CDF-93E5-DC77E725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28938"/>
            <a:ext cx="61261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AD180612-CEA0-4A3A-B51C-C5B478FB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786188"/>
            <a:ext cx="24653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005D973A-951B-470E-8220-02A91421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ED909E0-8071-42F6-8227-6ED99581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357438"/>
            <a:ext cx="1311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D4175D4B-FE9B-41AF-8997-65C8FBBE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286125"/>
            <a:ext cx="40274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3AD7EDD-B743-4ED9-85A3-F7665E53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143375"/>
            <a:ext cx="26606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F7F77FE-077C-4E66-84D9-F7FAF02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3E98557E-1F5D-4A81-B5C2-3B94A91F0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286000"/>
            <a:ext cx="14557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5290AD53-C912-4A03-AEBF-7E063AA0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143250"/>
            <a:ext cx="4205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51A832CB-4685-470E-BB95-56E25212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000500"/>
            <a:ext cx="21256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02F2EC0A-C148-4E1F-88B9-6EC6C8E0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207C012-AD88-45F8-BD69-6C5F98E05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86000"/>
            <a:ext cx="16002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03721848-F3A7-4320-AC7B-E9349BC7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214688"/>
            <a:ext cx="5287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35FAD03A-420C-4E39-A170-B2AA2315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071938"/>
            <a:ext cx="21066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87C2D88C-8C2D-40E8-9E19-D72CF4001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E588F2F-F574-43D9-8082-C01F2598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14097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D2C998B6-FBE3-4C3B-BFF1-2AC090AB9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500438"/>
            <a:ext cx="6213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ED78F696-6046-44F4-915F-6D3BEFDE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357688"/>
            <a:ext cx="35814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>
            <a:extLst>
              <a:ext uri="{FF2B5EF4-FFF2-40B4-BE49-F238E27FC236}">
                <a16:creationId xmlns:a16="http://schemas.microsoft.com/office/drawing/2014/main" id="{415A10DA-8384-43D5-95CD-D03DD963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C8736141-03DE-4333-A8E5-77EC7E1A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286000"/>
            <a:ext cx="14097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59F3BF00-0D9F-4090-ABAC-73D5E04F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286125"/>
            <a:ext cx="58928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A67DD7D6-E73C-4E13-8A73-B0F296205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143375"/>
            <a:ext cx="27400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>
            <a:extLst>
              <a:ext uri="{FF2B5EF4-FFF2-40B4-BE49-F238E27FC236}">
                <a16:creationId xmlns:a16="http://schemas.microsoft.com/office/drawing/2014/main" id="{549386F4-A427-477A-8D04-73BEB375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>
            <a:extLst>
              <a:ext uri="{FF2B5EF4-FFF2-40B4-BE49-F238E27FC236}">
                <a16:creationId xmlns:a16="http://schemas.microsoft.com/office/drawing/2014/main" id="{F80A4D7E-5D67-41EF-96ED-C2EA4635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71688"/>
            <a:ext cx="1455737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6">
            <a:extLst>
              <a:ext uri="{FF2B5EF4-FFF2-40B4-BE49-F238E27FC236}">
                <a16:creationId xmlns:a16="http://schemas.microsoft.com/office/drawing/2014/main" id="{BC6EC6BF-A18F-41B6-95A4-78FD0312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857500"/>
            <a:ext cx="57673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7">
            <a:extLst>
              <a:ext uri="{FF2B5EF4-FFF2-40B4-BE49-F238E27FC236}">
                <a16:creationId xmlns:a16="http://schemas.microsoft.com/office/drawing/2014/main" id="{04AE0135-7C54-4616-902B-0A35D9FF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4750"/>
            <a:ext cx="29813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>
            <a:extLst>
              <a:ext uri="{FF2B5EF4-FFF2-40B4-BE49-F238E27FC236}">
                <a16:creationId xmlns:a16="http://schemas.microsoft.com/office/drawing/2014/main" id="{1D570CA7-07DD-486A-8CA4-B63F6BD5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8125"/>
            <a:ext cx="5213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35E1AEE7-DB84-4198-962A-24306EE0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71563"/>
            <a:ext cx="504983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C00BE836-D218-4BCC-AD86-412AF7CE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785938"/>
            <a:ext cx="33194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97592774-8C40-4874-8929-7EA487A9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441575"/>
            <a:ext cx="3467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DA563122-6745-4F0E-A68A-C7DBD3931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071813"/>
            <a:ext cx="43592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5BE21CA4-FE07-4080-9D80-CAF6E4946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14750"/>
            <a:ext cx="51228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920AD1DA-33E3-4D91-814F-5CE074244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78325"/>
            <a:ext cx="48577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D920637C-C3EC-4A64-9D41-97C5279CD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026025"/>
            <a:ext cx="47545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56</cp:revision>
  <dcterms:created xsi:type="dcterms:W3CDTF">2007-05-01T15:35:31Z</dcterms:created>
  <dcterms:modified xsi:type="dcterms:W3CDTF">2019-11-22T10:10:35Z</dcterms:modified>
</cp:coreProperties>
</file>