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sldIdLst>
    <p:sldId id="277" r:id="rId2"/>
    <p:sldId id="269" r:id="rId3"/>
    <p:sldId id="270" r:id="rId4"/>
    <p:sldId id="271" r:id="rId5"/>
    <p:sldId id="272" r:id="rId6"/>
    <p:sldId id="273" r:id="rId7"/>
    <p:sldId id="274" r:id="rId8"/>
    <p:sldId id="275" r:id="rId9"/>
    <p:sldId id="280" r:id="rId10"/>
    <p:sldId id="278" r:id="rId11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849" autoAdjust="0"/>
    <p:restoredTop sz="94660"/>
  </p:normalViewPr>
  <p:slideViewPr>
    <p:cSldViewPr>
      <p:cViewPr varScale="1">
        <p:scale>
          <a:sx n="67" d="100"/>
          <a:sy n="67" d="100"/>
        </p:scale>
        <p:origin x="155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162385B-B2A1-408A-BEDB-5E0233B43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90940-EFA7-4588-9D3E-021B58E8ED54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7379E34-DBA9-4AFD-87AA-56D96FBD5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F392849-CE97-4798-ABA9-5949921F1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F895AC-FC23-4988-8A3C-40804202A82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15467138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24B0921-D042-4DCE-8911-6DB7346D6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5D21B3-1086-4F42-9E4F-13D09122BBF3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67A769E-133E-4F6F-A485-2D45E0B6C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3803070-FD93-4E0A-92AF-221EDC2B1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B896BF-93BB-4647-8C58-F0CBE6B1DA4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78934747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48FFC42-D45A-4F30-A836-BA6C6B7FC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4B02B0-3F6A-45DF-88FF-BE16006CFEDC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3DF8B64-9CF5-4D0E-BC9E-03021DA01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554A4D8-BFAF-4BA2-A3B2-B7BFB12EF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DE45B0-6D8F-46BB-844B-D819BB5A0D7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2813834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3" name="Espaço Reservado para Data 3">
            <a:extLst>
              <a:ext uri="{FF2B5EF4-FFF2-40B4-BE49-F238E27FC236}">
                <a16:creationId xmlns:a16="http://schemas.microsoft.com/office/drawing/2014/main" id="{B6D73FD5-B723-42B0-8099-DD4519730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84546-1EE4-441F-904D-A76E221973AC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4" name="Espaço Reservado para Rodapé 4">
            <a:extLst>
              <a:ext uri="{FF2B5EF4-FFF2-40B4-BE49-F238E27FC236}">
                <a16:creationId xmlns:a16="http://schemas.microsoft.com/office/drawing/2014/main" id="{568B3291-0D90-4A1E-B99E-976113948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>
            <a:extLst>
              <a:ext uri="{FF2B5EF4-FFF2-40B4-BE49-F238E27FC236}">
                <a16:creationId xmlns:a16="http://schemas.microsoft.com/office/drawing/2014/main" id="{039CDE66-06F6-49AD-AC25-6A6465013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5DFB8D-EC50-49D0-B737-6666BEC6B2A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98209174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2FD75D4-544A-40B0-A4FC-18EB61C4C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7ABEE1-38D3-4017-BDC1-BD797A5097F3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04D1568-9CD2-452A-9C00-32DCFB56F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E99734C-DAE8-4065-9204-7103D4661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2E23E4-5703-49F8-9068-7D127D94F5E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43680840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CB96E099-E386-411F-BBFF-9D1F5C273D1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5500688"/>
            <a:ext cx="9182100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68E792B8-3C08-480B-A0BD-DC763DB013D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6251052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ECDFEAA-64AD-4C20-8465-1AB603FFA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5A150-C3CE-49A5-A951-89824046F820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EEE8873-F071-4EE9-8BAE-A6B51701B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8DAF353-BAB1-406F-8AB1-38694F89C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67F6B9-FF1B-4973-AACB-5EFAD8B2974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56046423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8B8EB174-66D9-47AF-B2B1-29EAE3263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EF2C81-B5AA-47E3-8AD8-44A1563092A3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F99D5501-7635-4D9E-8675-8C9A9BBCD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49A6D8C9-52F7-4956-AAB8-90E442480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CDB58-4601-4FE8-AF24-5621427BB8A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76771311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>
            <a:extLst>
              <a:ext uri="{FF2B5EF4-FFF2-40B4-BE49-F238E27FC236}">
                <a16:creationId xmlns:a16="http://schemas.microsoft.com/office/drawing/2014/main" id="{71851F54-DF9A-4E7E-9C3F-4F60CE122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779AAB-AB11-45CA-B285-5428E5721316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8" name="Espaço Reservado para Rodapé 4">
            <a:extLst>
              <a:ext uri="{FF2B5EF4-FFF2-40B4-BE49-F238E27FC236}">
                <a16:creationId xmlns:a16="http://schemas.microsoft.com/office/drawing/2014/main" id="{2790A285-58E2-466A-B24E-F52CF724A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>
            <a:extLst>
              <a:ext uri="{FF2B5EF4-FFF2-40B4-BE49-F238E27FC236}">
                <a16:creationId xmlns:a16="http://schemas.microsoft.com/office/drawing/2014/main" id="{A88F7D28-067E-4CAD-AC08-2A3631D41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69753C-AE20-4D33-A2A0-51AD5DA9791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83106973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3">
            <a:extLst>
              <a:ext uri="{FF2B5EF4-FFF2-40B4-BE49-F238E27FC236}">
                <a16:creationId xmlns:a16="http://schemas.microsoft.com/office/drawing/2014/main" id="{1376873D-6696-4496-ACFB-BC29015FF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D86C05-89D3-48C7-B599-218317795B92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4" name="Espaço Reservado para Rodapé 4">
            <a:extLst>
              <a:ext uri="{FF2B5EF4-FFF2-40B4-BE49-F238E27FC236}">
                <a16:creationId xmlns:a16="http://schemas.microsoft.com/office/drawing/2014/main" id="{D3B33FD0-B27D-41AF-A39D-3B48D8472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>
            <a:extLst>
              <a:ext uri="{FF2B5EF4-FFF2-40B4-BE49-F238E27FC236}">
                <a16:creationId xmlns:a16="http://schemas.microsoft.com/office/drawing/2014/main" id="{E207FD9E-1C79-4394-8EFA-BE018C9A8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8216BC-F5AB-40EA-9FDB-989E6340C4C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02427408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821A9C9-257E-4124-B932-1CB4E13681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67813" cy="131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E591ECE1-DA40-4543-9850-6A389712E63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5500688"/>
            <a:ext cx="9182100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CCC786C-CCED-4208-9AA2-F7BE52A90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83118F-12C7-42F4-801A-1625A4802754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D439420-BCBB-4A0C-BCD1-57D06DB5C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0130537-41ED-492F-BBE3-FF1D2DEF9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9A3194-D736-49BB-A30B-B7BD28D6C39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92157476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8B08A2BD-1177-4852-B229-4912FDBF4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31EE2D-4C76-41EC-B313-A25ED39BAF7D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390823E2-2F06-4E70-B7C2-BEF046159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D8C969D9-EB89-45F7-8B56-5AD741449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5EAF43-DF31-4848-AA9F-A97594D0D10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64057121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69B7D541-2C13-4549-B999-CA0C38EB9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3B836-87DE-4FB6-B0E2-716EBA036858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4EEA4802-AEBC-4ECE-A6E9-F9D061324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1EC7AFDC-2E0A-4406-81B4-AB1F6C6FF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98AE42-01E4-4C1E-AEE4-3311D72AB8D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23065161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>
            <a:extLst>
              <a:ext uri="{FF2B5EF4-FFF2-40B4-BE49-F238E27FC236}">
                <a16:creationId xmlns:a16="http://schemas.microsoft.com/office/drawing/2014/main" id="{EBD6BD51-30DB-4164-9FA1-E0DFDC4015F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Espaço Reservado para Texto 2">
            <a:extLst>
              <a:ext uri="{FF2B5EF4-FFF2-40B4-BE49-F238E27FC236}">
                <a16:creationId xmlns:a16="http://schemas.microsoft.com/office/drawing/2014/main" id="{8388D74E-2F95-4DC0-A4A5-CF9712F02E5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3BFF653-5D05-4F77-A348-58E21B0A5E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5A07E2F-3275-4F50-8E86-D87287C06B84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46B06E6-6686-4655-B0E9-ACAF8C5852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3175D6A-D941-44A7-A81D-8BAE338D67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D5C34E78-B450-47B4-9D3D-7BF540F40BAE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48" r:id="rId2"/>
    <p:sldLayoutId id="2147483738" r:id="rId3"/>
    <p:sldLayoutId id="2147483739" r:id="rId4"/>
    <p:sldLayoutId id="2147483740" r:id="rId5"/>
    <p:sldLayoutId id="2147483741" r:id="rId6"/>
    <p:sldLayoutId id="2147483749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0.png"/><Relationship Id="rId7" Type="http://schemas.openxmlformats.org/officeDocument/2006/relationships/image" Target="../media/image2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openxmlformats.org/officeDocument/2006/relationships/image" Target="../media/image8.png"/><Relationship Id="rId4" Type="http://schemas.openxmlformats.org/officeDocument/2006/relationships/image" Target="../media/image14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7">
            <a:extLst>
              <a:ext uri="{FF2B5EF4-FFF2-40B4-BE49-F238E27FC236}">
                <a16:creationId xmlns:a16="http://schemas.microsoft.com/office/drawing/2014/main" id="{B1665CFA-4604-49D6-BDBE-AA26F4928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38" y="1285875"/>
            <a:ext cx="2679700" cy="367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9" name="Picture 15">
            <a:extLst>
              <a:ext uri="{FF2B5EF4-FFF2-40B4-BE49-F238E27FC236}">
                <a16:creationId xmlns:a16="http://schemas.microsoft.com/office/drawing/2014/main" id="{B6BD4BF4-4258-46D5-8D6E-158992182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3143250"/>
            <a:ext cx="4865688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68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8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8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5" name="Picture 5">
            <a:extLst>
              <a:ext uri="{FF2B5EF4-FFF2-40B4-BE49-F238E27FC236}">
                <a16:creationId xmlns:a16="http://schemas.microsoft.com/office/drawing/2014/main" id="{1BA785E8-D7BF-4A6E-A706-B5A942879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888" y="190500"/>
            <a:ext cx="7437437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6">
            <a:extLst>
              <a:ext uri="{FF2B5EF4-FFF2-40B4-BE49-F238E27FC236}">
                <a16:creationId xmlns:a16="http://schemas.microsoft.com/office/drawing/2014/main" id="{827F365F-3345-486D-A22D-233AB9329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3298825"/>
            <a:ext cx="6989763" cy="207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4">
            <a:extLst>
              <a:ext uri="{FF2B5EF4-FFF2-40B4-BE49-F238E27FC236}">
                <a16:creationId xmlns:a16="http://schemas.microsoft.com/office/drawing/2014/main" id="{8705F731-56EE-4CD5-8363-B5ED47C3A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063" y="201613"/>
            <a:ext cx="43021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8">
            <a:extLst>
              <a:ext uri="{FF2B5EF4-FFF2-40B4-BE49-F238E27FC236}">
                <a16:creationId xmlns:a16="http://schemas.microsoft.com/office/drawing/2014/main" id="{D7D50598-E17F-426F-A45A-86B0FF42B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2243138"/>
            <a:ext cx="725488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4">
            <a:extLst>
              <a:ext uri="{FF2B5EF4-FFF2-40B4-BE49-F238E27FC236}">
                <a16:creationId xmlns:a16="http://schemas.microsoft.com/office/drawing/2014/main" id="{54950E88-2FC9-41D5-8579-9CF4A49AF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3000375"/>
            <a:ext cx="418623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5">
            <a:extLst>
              <a:ext uri="{FF2B5EF4-FFF2-40B4-BE49-F238E27FC236}">
                <a16:creationId xmlns:a16="http://schemas.microsoft.com/office/drawing/2014/main" id="{0709E457-A744-4C1B-A814-9D3810993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857625"/>
            <a:ext cx="3171825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4">
            <a:extLst>
              <a:ext uri="{FF2B5EF4-FFF2-40B4-BE49-F238E27FC236}">
                <a16:creationId xmlns:a16="http://schemas.microsoft.com/office/drawing/2014/main" id="{97E02D67-2B60-47A2-9D83-4B45C435D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063" y="201613"/>
            <a:ext cx="43021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9">
            <a:extLst>
              <a:ext uri="{FF2B5EF4-FFF2-40B4-BE49-F238E27FC236}">
                <a16:creationId xmlns:a16="http://schemas.microsoft.com/office/drawing/2014/main" id="{09C5F15F-F9C0-4734-93EC-FBD5C8746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286000"/>
            <a:ext cx="1311275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6">
            <a:extLst>
              <a:ext uri="{FF2B5EF4-FFF2-40B4-BE49-F238E27FC236}">
                <a16:creationId xmlns:a16="http://schemas.microsoft.com/office/drawing/2014/main" id="{BE344B86-809F-4A51-90FD-3358323A3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2954338"/>
            <a:ext cx="7707313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7">
            <a:extLst>
              <a:ext uri="{FF2B5EF4-FFF2-40B4-BE49-F238E27FC236}">
                <a16:creationId xmlns:a16="http://schemas.microsoft.com/office/drawing/2014/main" id="{865ADEC0-F14F-4A93-B321-3B6FD708E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4000500"/>
            <a:ext cx="2205038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4">
            <a:extLst>
              <a:ext uri="{FF2B5EF4-FFF2-40B4-BE49-F238E27FC236}">
                <a16:creationId xmlns:a16="http://schemas.microsoft.com/office/drawing/2014/main" id="{BA9EA98E-DFD5-4132-B9E1-CA1832F41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063" y="201613"/>
            <a:ext cx="43021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0">
            <a:extLst>
              <a:ext uri="{FF2B5EF4-FFF2-40B4-BE49-F238E27FC236}">
                <a16:creationId xmlns:a16="http://schemas.microsoft.com/office/drawing/2014/main" id="{48D4A6FD-FDF5-4387-9F55-A447D776A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2428875"/>
            <a:ext cx="1455737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8">
            <a:extLst>
              <a:ext uri="{FF2B5EF4-FFF2-40B4-BE49-F238E27FC236}">
                <a16:creationId xmlns:a16="http://schemas.microsoft.com/office/drawing/2014/main" id="{32E4A1CB-F4AE-47B6-90B7-578972B46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3214688"/>
            <a:ext cx="3957638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9">
            <a:extLst>
              <a:ext uri="{FF2B5EF4-FFF2-40B4-BE49-F238E27FC236}">
                <a16:creationId xmlns:a16="http://schemas.microsoft.com/office/drawing/2014/main" id="{A1A2171D-95AF-42A1-8CDC-646007964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4214813"/>
            <a:ext cx="2492375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4">
            <a:extLst>
              <a:ext uri="{FF2B5EF4-FFF2-40B4-BE49-F238E27FC236}">
                <a16:creationId xmlns:a16="http://schemas.microsoft.com/office/drawing/2014/main" id="{B39C7135-D733-4777-B1C0-77766E5A0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063" y="201613"/>
            <a:ext cx="43021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1">
            <a:extLst>
              <a:ext uri="{FF2B5EF4-FFF2-40B4-BE49-F238E27FC236}">
                <a16:creationId xmlns:a16="http://schemas.microsoft.com/office/drawing/2014/main" id="{D0E6D110-F41C-4EFC-A844-48C796F4B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2357438"/>
            <a:ext cx="1600200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1">
            <a:extLst>
              <a:ext uri="{FF2B5EF4-FFF2-40B4-BE49-F238E27FC236}">
                <a16:creationId xmlns:a16="http://schemas.microsoft.com/office/drawing/2014/main" id="{EB852F49-8B99-4B44-AE3C-510AF7882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4143375"/>
            <a:ext cx="3757613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0">
            <a:extLst>
              <a:ext uri="{FF2B5EF4-FFF2-40B4-BE49-F238E27FC236}">
                <a16:creationId xmlns:a16="http://schemas.microsoft.com/office/drawing/2014/main" id="{3446A77E-8862-4DB2-830F-1346AC9B5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3214688"/>
            <a:ext cx="5716587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4">
            <a:extLst>
              <a:ext uri="{FF2B5EF4-FFF2-40B4-BE49-F238E27FC236}">
                <a16:creationId xmlns:a16="http://schemas.microsoft.com/office/drawing/2014/main" id="{1D2D4A05-8D65-4DC3-BCB4-0E1FF40B8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063" y="201613"/>
            <a:ext cx="43021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2">
            <a:extLst>
              <a:ext uri="{FF2B5EF4-FFF2-40B4-BE49-F238E27FC236}">
                <a16:creationId xmlns:a16="http://schemas.microsoft.com/office/drawing/2014/main" id="{B34C338D-1550-4520-B273-29ED9871E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2500313"/>
            <a:ext cx="1409700" cy="204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3">
            <a:extLst>
              <a:ext uri="{FF2B5EF4-FFF2-40B4-BE49-F238E27FC236}">
                <a16:creationId xmlns:a16="http://schemas.microsoft.com/office/drawing/2014/main" id="{689043F2-9769-4127-88F3-C1D5A4F08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4357688"/>
            <a:ext cx="2892425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2">
            <a:extLst>
              <a:ext uri="{FF2B5EF4-FFF2-40B4-BE49-F238E27FC236}">
                <a16:creationId xmlns:a16="http://schemas.microsoft.com/office/drawing/2014/main" id="{23D2DC83-1FCC-4FCD-9997-5E305E26B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3429000"/>
            <a:ext cx="247491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4">
            <a:extLst>
              <a:ext uri="{FF2B5EF4-FFF2-40B4-BE49-F238E27FC236}">
                <a16:creationId xmlns:a16="http://schemas.microsoft.com/office/drawing/2014/main" id="{530AAA8B-B540-4ED4-9932-31A0A6A8B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063" y="201613"/>
            <a:ext cx="43021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5">
            <a:extLst>
              <a:ext uri="{FF2B5EF4-FFF2-40B4-BE49-F238E27FC236}">
                <a16:creationId xmlns:a16="http://schemas.microsoft.com/office/drawing/2014/main" id="{259BBD84-7503-4EA4-BE9E-E38AC335E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4071938"/>
            <a:ext cx="26797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3">
            <a:extLst>
              <a:ext uri="{FF2B5EF4-FFF2-40B4-BE49-F238E27FC236}">
                <a16:creationId xmlns:a16="http://schemas.microsoft.com/office/drawing/2014/main" id="{A8129930-9946-4A93-A764-45F896623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357438"/>
            <a:ext cx="1409700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4">
            <a:extLst>
              <a:ext uri="{FF2B5EF4-FFF2-40B4-BE49-F238E27FC236}">
                <a16:creationId xmlns:a16="http://schemas.microsoft.com/office/drawing/2014/main" id="{E8D59A8B-5DCD-462C-B2EC-D3D6372A8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3143250"/>
            <a:ext cx="6669088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4">
            <a:extLst>
              <a:ext uri="{FF2B5EF4-FFF2-40B4-BE49-F238E27FC236}">
                <a16:creationId xmlns:a16="http://schemas.microsoft.com/office/drawing/2014/main" id="{BE1F89DF-239A-4E5F-B6DE-9402EE10E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063" y="201613"/>
            <a:ext cx="43021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33" name="Picture 57">
            <a:extLst>
              <a:ext uri="{FF2B5EF4-FFF2-40B4-BE49-F238E27FC236}">
                <a16:creationId xmlns:a16="http://schemas.microsoft.com/office/drawing/2014/main" id="{055E0D73-A99F-46EE-87A8-03159ABD0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214813"/>
            <a:ext cx="289242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40" name="Picture 64">
            <a:extLst>
              <a:ext uri="{FF2B5EF4-FFF2-40B4-BE49-F238E27FC236}">
                <a16:creationId xmlns:a16="http://schemas.microsoft.com/office/drawing/2014/main" id="{622F1D9A-569B-45BC-BA56-C1A97D5C8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2786063"/>
            <a:ext cx="1455737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32" name="Picture 56">
            <a:extLst>
              <a:ext uri="{FF2B5EF4-FFF2-40B4-BE49-F238E27FC236}">
                <a16:creationId xmlns:a16="http://schemas.microsoft.com/office/drawing/2014/main" id="{16228C6F-B6D8-4DCE-8797-CE6515F1C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3357563"/>
            <a:ext cx="4735513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6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6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6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6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6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4">
            <a:extLst>
              <a:ext uri="{FF2B5EF4-FFF2-40B4-BE49-F238E27FC236}">
                <a16:creationId xmlns:a16="http://schemas.microsoft.com/office/drawing/2014/main" id="{2C4CFCE8-4558-4BFE-A8C3-4BF3DDD6A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779463"/>
            <a:ext cx="347345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6">
            <a:extLst>
              <a:ext uri="{FF2B5EF4-FFF2-40B4-BE49-F238E27FC236}">
                <a16:creationId xmlns:a16="http://schemas.microsoft.com/office/drawing/2014/main" id="{75F0AB65-0D53-4849-8228-1A4B74C2E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" y="1489075"/>
            <a:ext cx="639445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8">
            <a:extLst>
              <a:ext uri="{FF2B5EF4-FFF2-40B4-BE49-F238E27FC236}">
                <a16:creationId xmlns:a16="http://schemas.microsoft.com/office/drawing/2014/main" id="{18C595D1-6EFD-4E99-A9BC-C15821BCF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239963"/>
            <a:ext cx="3282950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0">
            <a:extLst>
              <a:ext uri="{FF2B5EF4-FFF2-40B4-BE49-F238E27FC236}">
                <a16:creationId xmlns:a16="http://schemas.microsoft.com/office/drawing/2014/main" id="{D744AC5A-3A98-4B78-A6A9-ED905ACD2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5" y="3027363"/>
            <a:ext cx="474345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2">
            <a:extLst>
              <a:ext uri="{FF2B5EF4-FFF2-40B4-BE49-F238E27FC236}">
                <a16:creationId xmlns:a16="http://schemas.microsoft.com/office/drawing/2014/main" id="{2A5B0F9B-57CE-4ED8-8385-1E012D935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3786188"/>
            <a:ext cx="205422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4">
            <a:extLst>
              <a:ext uri="{FF2B5EF4-FFF2-40B4-BE49-F238E27FC236}">
                <a16:creationId xmlns:a16="http://schemas.microsoft.com/office/drawing/2014/main" id="{B59303EE-E098-419B-9AA8-F59BB9BBA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4344988"/>
            <a:ext cx="5534025" cy="94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6">
            <a:extLst>
              <a:ext uri="{FF2B5EF4-FFF2-40B4-BE49-F238E27FC236}">
                <a16:creationId xmlns:a16="http://schemas.microsoft.com/office/drawing/2014/main" id="{0E968449-F79C-45D0-BC41-B9D419E9A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5110163"/>
            <a:ext cx="3929062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14">
            <a:extLst>
              <a:ext uri="{FF2B5EF4-FFF2-40B4-BE49-F238E27FC236}">
                <a16:creationId xmlns:a16="http://schemas.microsoft.com/office/drawing/2014/main" id="{F5FDCB98-B92B-4414-A965-0B4965BB4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063" y="201613"/>
            <a:ext cx="43021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511</TotalTime>
  <Words>0</Words>
  <Application>Microsoft Office PowerPoint</Application>
  <PresentationFormat>Apresentação na tela (4:3)</PresentationFormat>
  <Paragraphs>0</Paragraphs>
  <Slides>10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3" baseType="lpstr">
      <vt:lpstr>Arial</vt:lpstr>
      <vt:lpstr>Calibri</vt:lpstr>
      <vt:lpstr>1_Tema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MarskiProduções</dc:creator>
  <cp:lastModifiedBy>Pr. Marcelo Carvalho</cp:lastModifiedBy>
  <cp:revision>57</cp:revision>
  <dcterms:created xsi:type="dcterms:W3CDTF">2007-05-01T15:35:31Z</dcterms:created>
  <dcterms:modified xsi:type="dcterms:W3CDTF">2019-11-22T10:10:25Z</dcterms:modified>
</cp:coreProperties>
</file>