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78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5" autoAdjust="0"/>
    <p:restoredTop sz="94660"/>
  </p:normalViewPr>
  <p:slideViewPr>
    <p:cSldViewPr>
      <p:cViewPr varScale="1">
        <p:scale>
          <a:sx n="67" d="100"/>
          <a:sy n="67" d="100"/>
        </p:scale>
        <p:origin x="14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8338CC-85CE-49B7-81C7-96A1A1B7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C2A1F-EF2D-42F3-BD91-393229A4CCE5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A8389A-7F1B-4C06-A094-807C5E2B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DF5487-354A-4B23-850A-8740846F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5D37C-4C99-4A76-BAA2-F18E668CB8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991943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A1ACCF-B08B-45D6-AC93-00F8A5C0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B03E-F96F-45C3-9A5D-83714EC54585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E75D0F-4D6E-44A4-8BCC-12D5D94C3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DA186-9EC9-47B7-AAC2-8C65C07C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D7C6-AA4B-4E42-843D-D11CF1E519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658272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5E979B-1E8F-49EC-8B5B-4DE3CB6A5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C8FF-15FE-48AF-BF5C-B617F3CE3A83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403510-AE3D-481D-88E4-FE9F1108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3C097C-83E3-4490-8865-17725573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0201-C514-4777-B076-5A2591C7F5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164244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F82B494B-6314-4CE3-85FF-741B1FCC3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940B9CE6-0AC7-4BCA-AF90-127E343D96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56488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496AB8-9DD1-43EE-9791-E525B0C2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728E-C4A8-4039-9CB4-4809F11BE603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1AD578-2153-44DE-8E5F-FF42F1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4EAAAB-B358-4693-8096-CA138C4B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13B0E-BBC8-4098-BAE9-E1E21E4A67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16188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486CA52-898C-4503-9857-427A9BFD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7AED-F898-44B5-91F2-96CF16C584B1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3DF466A-28DF-479F-B138-7D8C051B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BAF85E6-AF0D-4987-AA43-2055DD90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45C45-C4AE-4664-85D8-A2BCC8565E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87211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BC35CCA-D92F-4AA8-B570-E587A1A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FA52-A6E3-4FF3-945C-0D409F59D0E7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2C512CF-D296-4030-921B-8C444B5E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D4AC280-A286-492F-BFB1-1D192555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2FE31-82A1-4FF8-8DB7-C13B689A90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352501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2C36B1E-9AD2-493A-8906-7FF24AE3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BE78-7342-4843-AAB3-E2A1BACCA75B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C88C9F5-8B9B-4DF0-97F9-9E67FC42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F91B985-16A6-40D7-8E2A-0CBF07DA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D6884-0791-4886-8B18-6BF88EA3EC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548481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409DFB-667A-4D00-99A6-96E13E1A0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FBB879C3-0699-439C-871D-DAA036E016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532D07-CA96-4CF0-9E43-BD2D6E8F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6BE2-3D33-4A6D-9938-8E51547FC7CF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C752C1-F658-4093-B97B-D72657F4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5E7AF4-B112-45A7-9850-9F6AC57B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515CB-F1E3-4150-BD9A-9EC60B7B65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666792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2D17AB3-F05D-4E12-AD69-C510ADC3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B58B-FBF5-4380-903B-299FD8DDA456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DD63E70-AF53-41EA-A980-BE1ABF47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F3B67AF-C019-44F2-9BE8-5619D931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45B49-6476-4914-A37E-1C5F76CCDE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70032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4D1CDE7-FC01-4B29-A22C-0ED18E67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54FE-9BF5-40B0-808B-3E074FCC931D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EA99166-1F12-44A7-8337-0C68DE09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40CE1F9-EA29-43A4-82B5-0E88BB34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B8915-B49A-4538-80B6-D9300C0349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395983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C431E445-8D47-4E82-8518-A41C283B58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8B8C13A9-8752-4375-B062-DF88FD32BF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FC6C31-09DA-4A15-AF1B-912CCC956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ADCBEB-392F-461F-A825-CD5A6B2059A0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2A19CD-49E5-407A-9FAF-73493807B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464C3C-C3C0-4546-8C55-322E0AB2A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A1A5CA3-2DCC-449D-AAFD-44F1E11380C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6" r:id="rId7"/>
    <p:sldLayoutId id="2147483731" r:id="rId8"/>
    <p:sldLayoutId id="2147483732" r:id="rId9"/>
    <p:sldLayoutId id="2147483733" r:id="rId10"/>
    <p:sldLayoutId id="2147483734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>
            <a:extLst>
              <a:ext uri="{FF2B5EF4-FFF2-40B4-BE49-F238E27FC236}">
                <a16:creationId xmlns:a16="http://schemas.microsoft.com/office/drawing/2014/main" id="{270122DC-8734-4E53-AF94-B4B1C09E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84325"/>
            <a:ext cx="26797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F9B5004A-F70B-442B-8A33-DCDD0798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714625"/>
            <a:ext cx="600868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78E6ECA5-C807-4FF5-B69A-268108EB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90500"/>
            <a:ext cx="74374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FA6FB682-3DE4-4F54-8719-FED3759EB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98825"/>
            <a:ext cx="69897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>
            <a:extLst>
              <a:ext uri="{FF2B5EF4-FFF2-40B4-BE49-F238E27FC236}">
                <a16:creationId xmlns:a16="http://schemas.microsoft.com/office/drawing/2014/main" id="{21675A87-F78A-4EF4-ADA6-7C74AC0C4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03200"/>
            <a:ext cx="6232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332472-2617-488F-BB4E-C06CF482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500313"/>
            <a:ext cx="7254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B34AC506-1F78-4E9D-9D9F-64812893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214688"/>
            <a:ext cx="7869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FB30D441-A01A-4F12-9FE8-5E6E9B1A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71938"/>
            <a:ext cx="21764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>
            <a:extLst>
              <a:ext uri="{FF2B5EF4-FFF2-40B4-BE49-F238E27FC236}">
                <a16:creationId xmlns:a16="http://schemas.microsoft.com/office/drawing/2014/main" id="{C8CBE0D4-6275-4A8C-8D04-25DE860E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03200"/>
            <a:ext cx="6232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9D1D2F4-67AA-4215-8105-C556C1A22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74913"/>
            <a:ext cx="131127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FBBA0E9A-FE29-45A5-9063-09FF4D18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89263"/>
            <a:ext cx="7321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4E4B2244-1E6F-405E-87FF-7848BCD1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000500"/>
            <a:ext cx="22923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>
            <a:extLst>
              <a:ext uri="{FF2B5EF4-FFF2-40B4-BE49-F238E27FC236}">
                <a16:creationId xmlns:a16="http://schemas.microsoft.com/office/drawing/2014/main" id="{E333B478-3771-4A6B-94CF-BDB02DD1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03200"/>
            <a:ext cx="6232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E7A6B67-A1F1-4A43-A857-8F7667AC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71750"/>
            <a:ext cx="14557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77A470E1-CF3E-44C6-8C08-D66C0BFB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000500"/>
            <a:ext cx="19542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3CAD9BB3-C2A8-4549-8D5D-08892AFFA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143250"/>
            <a:ext cx="6321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>
            <a:extLst>
              <a:ext uri="{FF2B5EF4-FFF2-40B4-BE49-F238E27FC236}">
                <a16:creationId xmlns:a16="http://schemas.microsoft.com/office/drawing/2014/main" id="{C76FA9CA-9654-44C9-A569-F7CA062D4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03200"/>
            <a:ext cx="6232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9D1612F2-11ED-46A5-A6F5-1618F1D9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52688"/>
            <a:ext cx="1600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F3B16A84-A64D-4E1E-891C-3CA5B8FA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143375"/>
            <a:ext cx="2474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EEADFB30-3131-471C-A6AB-2693FA11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286125"/>
            <a:ext cx="78692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>
            <a:extLst>
              <a:ext uri="{FF2B5EF4-FFF2-40B4-BE49-F238E27FC236}">
                <a16:creationId xmlns:a16="http://schemas.microsoft.com/office/drawing/2014/main" id="{3917494D-78B4-4C7D-888E-7597E3D5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03200"/>
            <a:ext cx="6232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D7D23137-5E52-4554-84C7-0DB458B1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1409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id="{15A6EF9E-2ED0-41B1-B515-AD4642E28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929063"/>
            <a:ext cx="17668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2FE49CCA-55CC-4082-93CB-816465167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973388"/>
            <a:ext cx="72691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>
            <a:extLst>
              <a:ext uri="{FF2B5EF4-FFF2-40B4-BE49-F238E27FC236}">
                <a16:creationId xmlns:a16="http://schemas.microsoft.com/office/drawing/2014/main" id="{CFAA45EF-6E89-4CDE-A259-2A9D8980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03200"/>
            <a:ext cx="6232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29D8573C-F87D-4D39-AABF-D6F529B7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14097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9CDC75E2-3E77-47B0-9DAD-54A80914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29063"/>
            <a:ext cx="2260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6CF806C0-87A9-4F3A-B877-D0E3AA701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959100"/>
            <a:ext cx="71993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>
            <a:extLst>
              <a:ext uri="{FF2B5EF4-FFF2-40B4-BE49-F238E27FC236}">
                <a16:creationId xmlns:a16="http://schemas.microsoft.com/office/drawing/2014/main" id="{1984CCDC-55DE-4E22-9910-850229D4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03200"/>
            <a:ext cx="6232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DB5FE4D7-0D38-48BE-8D02-D02E7B57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00313"/>
            <a:ext cx="145573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>
            <a:extLst>
              <a:ext uri="{FF2B5EF4-FFF2-40B4-BE49-F238E27FC236}">
                <a16:creationId xmlns:a16="http://schemas.microsoft.com/office/drawing/2014/main" id="{9EBC5AAC-91A4-4EB6-95EB-FDDE7909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071938"/>
            <a:ext cx="235743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>
            <a:extLst>
              <a:ext uri="{FF2B5EF4-FFF2-40B4-BE49-F238E27FC236}">
                <a16:creationId xmlns:a16="http://schemas.microsoft.com/office/drawing/2014/main" id="{D36AA350-E5C7-4249-989A-C439A651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071813"/>
            <a:ext cx="78597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>
            <a:extLst>
              <a:ext uri="{FF2B5EF4-FFF2-40B4-BE49-F238E27FC236}">
                <a16:creationId xmlns:a16="http://schemas.microsoft.com/office/drawing/2014/main" id="{C7C45965-8372-43C5-858A-C8269B65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03200"/>
            <a:ext cx="6232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B6EEACE7-33D2-42A1-A1F5-F0F617C0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00375"/>
            <a:ext cx="6651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2906C94C-3D31-4CDB-BF1E-612F75D1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06500"/>
            <a:ext cx="66516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34EC2D45-0E2B-4C6F-91A0-3A9A4F764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849438"/>
            <a:ext cx="61864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DC4D0211-70B1-4A92-A293-CA4C50BA4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428875"/>
            <a:ext cx="5343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D09AC6B2-1B8E-4A2B-9D30-38F5A5A1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3587750"/>
            <a:ext cx="6145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>
            <a:extLst>
              <a:ext uri="{FF2B5EF4-FFF2-40B4-BE49-F238E27FC236}">
                <a16:creationId xmlns:a16="http://schemas.microsoft.com/office/drawing/2014/main" id="{4E91E8E3-E205-46B4-845A-6A3CF147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214813"/>
            <a:ext cx="60848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6">
            <a:extLst>
              <a:ext uri="{FF2B5EF4-FFF2-40B4-BE49-F238E27FC236}">
                <a16:creationId xmlns:a16="http://schemas.microsoft.com/office/drawing/2014/main" id="{4A24ACC5-3CDB-474A-8C44-B5579E969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873625"/>
            <a:ext cx="6643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MarskiProduções</dc:creator>
  <cp:lastModifiedBy>Pr. Marcelo Carvalho</cp:lastModifiedBy>
  <cp:revision>56</cp:revision>
  <dcterms:created xsi:type="dcterms:W3CDTF">2007-05-01T15:35:31Z</dcterms:created>
  <dcterms:modified xsi:type="dcterms:W3CDTF">2019-11-22T10:10:05Z</dcterms:modified>
</cp:coreProperties>
</file>