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66FF33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1" autoAdjust="0"/>
    <p:restoredTop sz="94660"/>
  </p:normalViewPr>
  <p:slideViewPr>
    <p:cSldViewPr>
      <p:cViewPr varScale="1">
        <p:scale>
          <a:sx n="67" d="100"/>
          <a:sy n="67" d="100"/>
        </p:scale>
        <p:origin x="145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1812C4-23BA-4F6E-8AC9-24F6F3344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145F-ED00-4ED2-9544-BBE7D5014BD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09C27E-26FC-4BED-854A-764776F0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82CC4D-7056-4373-AF37-3B25FAC6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962FD-8D79-4541-99E6-FB007A0598A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58504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567990-2ECB-4B0A-9C8A-6E31B54B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FBB4D-1526-4704-8C78-83726BA8BA9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4DFF12-B497-48F2-BD2C-FE351F65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424302-E668-4702-8DC7-0555701E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FC8CA-7918-471E-9566-EF9CEE2FAA0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498901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F08347-107B-4EE2-967F-CCF785BD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02549-876A-446B-A079-D510811B939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53D9CB-EDED-4549-8466-808DF983E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F3C157-CB9C-45CB-A128-4B9AE1AF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BF0C-B0D3-46C6-A056-A2BEC9CEF3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40009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9C9D8EC-CAE3-4A2A-8236-F82D2A8B0C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A3095023-BC62-48DD-AA5F-A2CB59FE5F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1866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4BC43C-D946-461C-A660-5587B161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3C714-0A54-4E88-9DB4-EA7D9B78AE1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52E986-94A1-4DDB-ADCB-21903322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356E43-7A0D-4111-A774-BC626B08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70198-6469-4E7F-BCC7-0748217966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871919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FFD8570-1439-4B91-8FEF-15EE1CCB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0EE9-2024-4305-980E-6631E5CD2F2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53DFB1D-0A8C-4443-BC84-769AA2DB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A4D2D9F1-2E50-4261-98F0-77A360997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7C6FA-0C34-4A3B-BBFF-6ED5907AA8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124330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460F4E59-7FE2-4D54-BFB5-65B0F34DF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EC89C-4C3F-4178-8C6A-2D8C485AC30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A8BCB70C-B1B5-4D72-A901-858B3030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EDBF3BAE-E0E4-4574-BEBB-CB0F8B03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CECF3-A1C6-48C6-A88E-F1BA1F98DDA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053537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428720EC-DB05-4136-8926-181B6BDA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A1132-6A0C-47B4-A893-132A55A592F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2AEF3D08-875D-470C-9016-5FBD4DBF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55E829BA-55B8-4D5E-9484-D90DABAD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C8EC1-7900-447D-8255-D2198EB2AB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097148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6D93E1-EE66-4A53-ACA7-ABD69BF7A6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AFC7A49-AEAC-4C18-9F91-EA70466B93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436341-DC69-4A21-8F7D-E8950D83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0AECD-58DD-493A-8FF8-5EAA0081003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69D978-F052-4840-8438-FA1155A8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0A1827-26A1-4059-B4EB-7867343D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C7325-F400-4019-8591-D1031E6B9B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405572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7D91853-8400-4027-999D-04730910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52B94-CE8A-4760-8E92-6DCF07ABD6E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9E53F92-582E-4B6A-8C04-812EBDF3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B100DF6-D993-4128-9DC9-38723DB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1F120-1747-443F-8156-672607C2E1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787359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9623FB6F-104F-4A89-A8A8-2ACCADF8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76B-B88E-48DD-BABD-4047E65AC1D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0CD832C-8E94-458F-B506-9ABC362D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422278A-4F73-4270-9318-DAFDEF2C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2A06E-DF89-4898-8067-ED0AE88B1D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0416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27F1638D-2ABB-48DF-8986-05DB63386A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9279D4FC-780F-4BDF-BA9F-B031BCAD3A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427781-8DF5-4397-8ECF-2CCF63172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E53E5D-FDFC-482B-9B55-2749077E1B9B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14DE71-FADA-4EE2-B619-E0F4876A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11EB38-490A-4529-BFBB-AAA7A82D3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21D35D2-4B75-4F99-BDFE-5E7C5CB0B21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1" r:id="rId2"/>
    <p:sldLayoutId id="2147483753" r:id="rId3"/>
    <p:sldLayoutId id="2147483754" r:id="rId4"/>
    <p:sldLayoutId id="2147483755" r:id="rId5"/>
    <p:sldLayoutId id="2147483756" r:id="rId6"/>
    <p:sldLayoutId id="2147483762" r:id="rId7"/>
    <p:sldLayoutId id="2147483757" r:id="rId8"/>
    <p:sldLayoutId id="2147483758" r:id="rId9"/>
    <p:sldLayoutId id="2147483759" r:id="rId10"/>
    <p:sldLayoutId id="214748376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>
            <a:extLst>
              <a:ext uri="{FF2B5EF4-FFF2-40B4-BE49-F238E27FC236}">
                <a16:creationId xmlns:a16="http://schemas.microsoft.com/office/drawing/2014/main" id="{D9097EA5-A6E3-40F7-B8A1-C9E148F0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7162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DA0B58EA-72C5-4177-8A50-2EEDD179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000375"/>
            <a:ext cx="6707187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781A6F6B-BE3E-43AF-AE8A-53CDAE99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D8D5EB59-0E57-45C7-8103-B3B7D7A6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>
            <a:extLst>
              <a:ext uri="{FF2B5EF4-FFF2-40B4-BE49-F238E27FC236}">
                <a16:creationId xmlns:a16="http://schemas.microsoft.com/office/drawing/2014/main" id="{838E1847-43C9-4A3B-BDD8-F61E074E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309813"/>
            <a:ext cx="72548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571A534-B0CF-4785-BA83-34F49A65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A2168EE-9BD7-43A2-BA20-7D1557B0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2992438"/>
            <a:ext cx="76517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1A035F9-6C4F-4E19-B712-1DC17FD5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929063"/>
            <a:ext cx="23764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>
            <a:extLst>
              <a:ext uri="{FF2B5EF4-FFF2-40B4-BE49-F238E27FC236}">
                <a16:creationId xmlns:a16="http://schemas.microsoft.com/office/drawing/2014/main" id="{3D57A715-A0C1-4746-9844-D52B81FB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936875"/>
            <a:ext cx="13112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9A154545-4C89-4F0F-8036-6BF06575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9A361C-B601-449A-8128-60762132F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3584575"/>
            <a:ext cx="785177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6BCAFB4-1692-4737-A7BC-6442A630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438650"/>
            <a:ext cx="28051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>
            <a:extLst>
              <a:ext uri="{FF2B5EF4-FFF2-40B4-BE49-F238E27FC236}">
                <a16:creationId xmlns:a16="http://schemas.microsoft.com/office/drawing/2014/main" id="{1ED575DC-F396-45CF-A331-A9F28210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4438"/>
            <a:ext cx="14557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>
            <a:extLst>
              <a:ext uri="{FF2B5EF4-FFF2-40B4-BE49-F238E27FC236}">
                <a16:creationId xmlns:a16="http://schemas.microsoft.com/office/drawing/2014/main" id="{671119B6-D86A-49AC-B6D0-4B4C3865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EF8B023-0A0D-4C02-BFAE-E5AE89A5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785938"/>
            <a:ext cx="65024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79DAF21-8891-41B3-9D1A-44F0C45E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571750"/>
            <a:ext cx="30273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>
            <a:extLst>
              <a:ext uri="{FF2B5EF4-FFF2-40B4-BE49-F238E27FC236}">
                <a16:creationId xmlns:a16="http://schemas.microsoft.com/office/drawing/2014/main" id="{B0B4EED5-3B9C-4283-A206-877AEB19A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74788"/>
            <a:ext cx="16002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>
            <a:extLst>
              <a:ext uri="{FF2B5EF4-FFF2-40B4-BE49-F238E27FC236}">
                <a16:creationId xmlns:a16="http://schemas.microsoft.com/office/drawing/2014/main" id="{9AB56D5B-5A12-4A82-8A79-B9DF9DDFC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11572253-A866-47AF-A540-ADA97430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143125"/>
            <a:ext cx="775811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ADB6C1F-FF62-4FD2-92DF-1E075C46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928938"/>
            <a:ext cx="2000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>
            <a:extLst>
              <a:ext uri="{FF2B5EF4-FFF2-40B4-BE49-F238E27FC236}">
                <a16:creationId xmlns:a16="http://schemas.microsoft.com/office/drawing/2014/main" id="{1E5A40CC-330A-4C02-8E06-8330F2E6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43125"/>
            <a:ext cx="14097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>
            <a:extLst>
              <a:ext uri="{FF2B5EF4-FFF2-40B4-BE49-F238E27FC236}">
                <a16:creationId xmlns:a16="http://schemas.microsoft.com/office/drawing/2014/main" id="{96E59211-3289-42D0-A87D-B670ECA91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0225B5C5-F3EB-447D-BD26-A75DF304D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0"/>
            <a:ext cx="757237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B205516-F3D3-4BA3-BB2A-0C3AF866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714750"/>
            <a:ext cx="20796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>
            <a:extLst>
              <a:ext uri="{FF2B5EF4-FFF2-40B4-BE49-F238E27FC236}">
                <a16:creationId xmlns:a16="http://schemas.microsoft.com/office/drawing/2014/main" id="{764F213D-36FA-4D96-9554-9D3B7A1F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52688"/>
            <a:ext cx="14097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>
            <a:extLst>
              <a:ext uri="{FF2B5EF4-FFF2-40B4-BE49-F238E27FC236}">
                <a16:creationId xmlns:a16="http://schemas.microsoft.com/office/drawing/2014/main" id="{66586F6B-FBE3-49D0-9605-97DCBDCD0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4656A8DD-D91A-47FC-905C-DEE701D8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992438"/>
            <a:ext cx="73866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07AE13E0-19B8-46D5-A183-987A1B67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000500"/>
            <a:ext cx="30654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>
            <a:extLst>
              <a:ext uri="{FF2B5EF4-FFF2-40B4-BE49-F238E27FC236}">
                <a16:creationId xmlns:a16="http://schemas.microsoft.com/office/drawing/2014/main" id="{5D274C8F-9CAB-4AB0-A67D-2BF57435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508250"/>
            <a:ext cx="14557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>
            <a:extLst>
              <a:ext uri="{FF2B5EF4-FFF2-40B4-BE49-F238E27FC236}">
                <a16:creationId xmlns:a16="http://schemas.microsoft.com/office/drawing/2014/main" id="{795C3B59-58D8-4FCB-91B4-832C30F6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54A691E-55D4-44D1-ABE2-EB0CDB7EB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148013"/>
            <a:ext cx="7502525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7F1DD6A7-7038-4201-ACF6-29C1FE3E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3937000"/>
            <a:ext cx="27162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>
            <a:extLst>
              <a:ext uri="{FF2B5EF4-FFF2-40B4-BE49-F238E27FC236}">
                <a16:creationId xmlns:a16="http://schemas.microsoft.com/office/drawing/2014/main" id="{6DB423DD-6E59-420A-91A5-535506B6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214313"/>
            <a:ext cx="66786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8300C2F-7176-4653-8316-E16981B7C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143000"/>
            <a:ext cx="6559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219C101-0919-4DA0-9DE4-90BC5141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1792288"/>
            <a:ext cx="6731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0A914756-B093-477E-B3A5-B2D88114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36888"/>
            <a:ext cx="66500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5D52A1E4-8658-4DB4-9997-52A44C60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79825"/>
            <a:ext cx="649128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2982C944-0322-4471-B172-9F2EC303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4286250"/>
            <a:ext cx="63309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86EEB13E-B9B0-451E-B0D8-E4BB6F13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870450"/>
            <a:ext cx="64309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232A1-A214-4024-912B-1A7B629B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393950"/>
            <a:ext cx="55737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62</cp:revision>
  <dcterms:created xsi:type="dcterms:W3CDTF">2007-05-01T15:35:31Z</dcterms:created>
  <dcterms:modified xsi:type="dcterms:W3CDTF">2019-11-22T10:09:54Z</dcterms:modified>
</cp:coreProperties>
</file>