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6" autoAdjust="0"/>
    <p:restoredTop sz="94660"/>
  </p:normalViewPr>
  <p:slideViewPr>
    <p:cSldViewPr>
      <p:cViewPr varScale="1">
        <p:scale>
          <a:sx n="67" d="100"/>
          <a:sy n="67" d="100"/>
        </p:scale>
        <p:origin x="14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EFA181-79EC-48A3-8B54-2F0CF997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7EDC1-21E0-454A-8280-70B2B2D4A8C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1CD2C5-68A1-49C7-9363-3896CD0B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3B160D-608A-4FB2-BBD2-01A42B0B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DFF6B-70BA-4EB6-A4FB-306BAF1F673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836902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C82D74-3B5C-46E3-BDE4-26904272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7552F-235E-4306-8E4B-3FDCFA99C9ED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BB8C15-D7BB-43DC-8FC0-A9A43D09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6EF143-96F4-4B97-861A-473E1B1F7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877A4-5A6B-4962-9ADD-701174BE65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624122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4AB1DA-EFC1-41CD-B71C-A403BD1C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931F-07EB-4FBF-9445-B0F485985F9B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DAB38D-6A9A-42B4-AF15-8A32E205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1A7EDF-D541-465E-A4DD-EECCE220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A1DCC-3861-4D03-98D1-5705852D21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97335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4A691CA0-F784-484F-876C-1211483DD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8CB9BCBC-0350-46E0-B042-D09EC0EDB8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74840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CA4611-E49A-435F-A67C-BBAA8AE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EDB97-A02A-48FB-87B1-756EBB02AD6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8A6721-D2BC-430E-A337-8AB66E1B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68603B-EF97-4822-95EB-A48E5051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E1604-8DDE-43DD-9992-4062AF2F50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620258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B6A2AE6F-CD40-4F41-81BF-CD9886FA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0A631-A9C2-42CF-B440-4A71E7ACECF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1FA95210-334A-46FE-9203-7C68E51D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5B76CAF-F2D3-4C1F-9F5F-1B7665B79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BAC96-7F36-42F1-991B-26D0E77C1F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228804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9001650B-1C73-4106-A6FC-1284EDC5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E880B-0533-4133-90C6-37D2FF66561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27588801-397A-4511-8D51-A671AC9E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46ECDB05-955B-44B2-AB6E-6C71FE00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4EC31-80F7-4867-A4D3-7A2642A279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29245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F1091858-38D9-4733-82F7-07E74889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EFA11-F119-4BB1-BAE8-CA2D04560A4F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4B2EA120-98FB-4B77-992C-30B85D193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8B645637-43DB-4982-AD3E-40D5F8B3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85714-A7B5-4C7F-B9F4-5AFB6066F0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664587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56647F9-7C89-4D8C-9845-2F0FBEA06E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3A7BEA88-9EBE-4313-ABFA-DD49F0EB0F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121456-4380-4521-98AF-A9937650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2408C-81DC-4607-A39E-089FE63E99F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C513E1-A6CD-4C09-9EDD-A0328F53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290E3B-ECE0-40BE-9A3B-A26B7601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F0ECB-AFF2-474F-B097-877B9A1CF6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074849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6DD7284-3FBF-4EEA-B506-29A639D9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DE162-E232-4560-B761-CE339390E13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A6E87E-2EDE-4C32-9FA3-155330FD7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25DC29D-7F9F-40F3-A580-AFB51674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0C982-EE46-472B-ADBB-32F0A9A036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781814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ED7BF33-BC16-4E68-A7E5-15818B20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A46FA-6ED5-4F63-81B3-05653D6CFD6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7923A02-61F4-4FF6-B4DE-74CACAA4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796B952-61E7-4D11-92A7-173E49D2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1F794-AA71-4BC8-A1CD-751562A8CC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58311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677CEFC5-AA00-4233-824A-A83BFE20CBC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7C207D78-DAC7-4958-BA96-E1581ECCA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825A6B-C2E3-4070-BB08-0D64F50F4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514520-6F8D-4CC0-AA70-843876CEE8F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6738F-BF47-4400-976F-8DB6C7B81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65B788-4338-4DA1-B3AE-A2FD0BEEC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9E79BC6-F2A5-4562-A24B-9C4F75200B9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9" r:id="rId2"/>
    <p:sldLayoutId id="2147483741" r:id="rId3"/>
    <p:sldLayoutId id="2147483742" r:id="rId4"/>
    <p:sldLayoutId id="2147483743" r:id="rId5"/>
    <p:sldLayoutId id="2147483744" r:id="rId6"/>
    <p:sldLayoutId id="2147483750" r:id="rId7"/>
    <p:sldLayoutId id="2147483745" r:id="rId8"/>
    <p:sldLayoutId id="2147483746" r:id="rId9"/>
    <p:sldLayoutId id="2147483747" r:id="rId10"/>
    <p:sldLayoutId id="214748374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>
            <a:extLst>
              <a:ext uri="{FF2B5EF4-FFF2-40B4-BE49-F238E27FC236}">
                <a16:creationId xmlns:a16="http://schemas.microsoft.com/office/drawing/2014/main" id="{1A6EE305-05A2-4D89-81C4-B08123DE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71563"/>
            <a:ext cx="2679700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D501151-E0EE-41D9-A9CB-9F2E8FA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2884488"/>
            <a:ext cx="61055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1B4C9E4B-0A02-46E8-91EA-320BB9D4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5A652E65-78A3-4608-98FB-EB4BE7667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86BA39D-8078-401C-9925-6DB92E85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43063"/>
            <a:ext cx="7254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>
            <a:extLst>
              <a:ext uri="{FF2B5EF4-FFF2-40B4-BE49-F238E27FC236}">
                <a16:creationId xmlns:a16="http://schemas.microsoft.com/office/drawing/2014/main" id="{4375D553-3DA3-4CCF-85A3-6A679D95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DC3F6-5B5A-4D8A-B256-8CFAB693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382838"/>
            <a:ext cx="53213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BF1AA2-F603-4C51-9FF7-66A6D607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429000"/>
            <a:ext cx="249237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1">
            <a:extLst>
              <a:ext uri="{FF2B5EF4-FFF2-40B4-BE49-F238E27FC236}">
                <a16:creationId xmlns:a16="http://schemas.microsoft.com/office/drawing/2014/main" id="{5A9146E5-0438-4063-B689-E83E23B51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286000"/>
            <a:ext cx="13112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id="{CE56256B-EA41-4539-A9E9-792E7C94B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574411-6675-4882-9C0E-B76DB2E4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143250"/>
            <a:ext cx="55991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F9A62EA-904F-4DAF-B14D-63666B89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00500"/>
            <a:ext cx="32226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:a16="http://schemas.microsoft.com/office/drawing/2014/main" id="{90743F81-683D-4855-AE1B-0AD9F070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459038"/>
            <a:ext cx="14557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>
            <a:extLst>
              <a:ext uri="{FF2B5EF4-FFF2-40B4-BE49-F238E27FC236}">
                <a16:creationId xmlns:a16="http://schemas.microsoft.com/office/drawing/2014/main" id="{2FB43AF3-95B8-4964-8830-80E4E9D3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CC08C4AC-42C5-4997-A474-0EB1BB677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000500"/>
            <a:ext cx="20558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4E22D6EC-D2F2-4E97-8069-DB5D7CCA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251200"/>
            <a:ext cx="43465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extLst>
              <a:ext uri="{FF2B5EF4-FFF2-40B4-BE49-F238E27FC236}">
                <a16:creationId xmlns:a16="http://schemas.microsoft.com/office/drawing/2014/main" id="{7C5DE5DB-7E0B-4FB8-B487-C2C4504A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786063"/>
            <a:ext cx="16002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>
            <a:extLst>
              <a:ext uri="{FF2B5EF4-FFF2-40B4-BE49-F238E27FC236}">
                <a16:creationId xmlns:a16="http://schemas.microsoft.com/office/drawing/2014/main" id="{38607238-F9A5-4168-8FB2-A0F76495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B572E39E-FFF9-4041-8B3A-A27C1FC0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429000"/>
            <a:ext cx="51435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C29796CD-06A7-43A7-B20E-39623632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86250"/>
            <a:ext cx="30702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E44AF011-05EE-4AE9-B180-E6CBD1F50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F4114DE7-9AA5-4571-BC06-FE9B6405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86063"/>
            <a:ext cx="14097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AD6D839-6841-41C9-B646-92991F2D6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571875"/>
            <a:ext cx="75295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09535DB-02D8-4077-B4CF-65F33644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429125"/>
            <a:ext cx="1962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5">
            <a:extLst>
              <a:ext uri="{FF2B5EF4-FFF2-40B4-BE49-F238E27FC236}">
                <a16:creationId xmlns:a16="http://schemas.microsoft.com/office/drawing/2014/main" id="{30983809-674C-4FCC-96A5-A951B8BB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643188"/>
            <a:ext cx="1409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>
            <a:extLst>
              <a:ext uri="{FF2B5EF4-FFF2-40B4-BE49-F238E27FC236}">
                <a16:creationId xmlns:a16="http://schemas.microsoft.com/office/drawing/2014/main" id="{0CAD7D84-8FFF-4FA6-9E3B-9BEBA88A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28FD33FD-A39D-48D6-9DE1-DCA02A47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429000"/>
            <a:ext cx="45212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7AF7DF08-7DED-43CE-952B-C21CB327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286250"/>
            <a:ext cx="2865438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6">
            <a:extLst>
              <a:ext uri="{FF2B5EF4-FFF2-40B4-BE49-F238E27FC236}">
                <a16:creationId xmlns:a16="http://schemas.microsoft.com/office/drawing/2014/main" id="{E629EC86-6B77-4BA9-89A1-B0BE3BCAF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429000"/>
            <a:ext cx="14557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532B623B-0625-4933-B8FA-7A4B5060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30A26938-D1DF-4C50-8E13-9A6799138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143375"/>
            <a:ext cx="6027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id="{8E047687-E28D-4B78-A66C-27E59343C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000625"/>
            <a:ext cx="28829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11D2FEA2-208C-4866-B17A-81AD3497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2484438"/>
            <a:ext cx="35623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>
            <a:extLst>
              <a:ext uri="{FF2B5EF4-FFF2-40B4-BE49-F238E27FC236}">
                <a16:creationId xmlns:a16="http://schemas.microsoft.com/office/drawing/2014/main" id="{89B1FDA4-15BF-4939-B646-7D9EA0C4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5425"/>
            <a:ext cx="4967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E62D36F-C030-4A04-9181-FB8E10DD8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144588"/>
            <a:ext cx="435133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2042686-7948-4864-823D-374EC3698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785938"/>
            <a:ext cx="45783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C572A76B-3947-49A6-8816-6F2E59226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071813"/>
            <a:ext cx="42068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0F3806-D6B6-4324-88DD-56CB3188A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714750"/>
            <a:ext cx="615791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0BACDF8E-22E4-4F08-89CA-A484EFDF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4286250"/>
            <a:ext cx="36972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AB54D290-F7A7-4E2D-A5F4-80A6F3DFC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4929188"/>
            <a:ext cx="49291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Comic Sans MS</vt:lpstr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58</cp:revision>
  <dcterms:created xsi:type="dcterms:W3CDTF">2007-05-01T15:35:31Z</dcterms:created>
  <dcterms:modified xsi:type="dcterms:W3CDTF">2019-11-22T10:09:43Z</dcterms:modified>
</cp:coreProperties>
</file>