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6" autoAdjust="0"/>
    <p:restoredTop sz="94660"/>
  </p:normalViewPr>
  <p:slideViewPr>
    <p:cSldViewPr>
      <p:cViewPr varScale="1">
        <p:scale>
          <a:sx n="67" d="100"/>
          <a:sy n="67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2B247E-EDEE-4D48-AAEC-514BF12E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3986-28A4-4E73-8606-AA0A46E04C9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8305E-4147-4400-9ECB-FCC06100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8E8976-4DE1-4064-A42F-F374B5D0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0930-67C5-4B84-A435-4C5E954363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76215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200936-F8BB-4C30-9CC4-11A89119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3D3B-2B97-4B77-89F6-743B88FBB6B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682FC1-6B21-42DE-B24F-63712C0C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693627-F381-4E99-B0F7-E628B60B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A4F5-530F-43C1-98E2-5992DF9FC8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862735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0A862F-E75F-481E-882D-2114AE67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65ED-EB1D-4262-B2A2-B644D94C3D6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8EC21F-2F42-4C8F-9C32-1192E285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851C06-ADE7-481C-9331-E32C48D1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2BC86-5BE7-4B1E-BAE7-FB2BF1728F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63775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5FADD18-7F4D-4F23-9D4E-CBA8710539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29FD730E-2E41-4C32-AC15-8581706E8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922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066BCA-F234-4278-A3B4-64F9F90C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1DBE-2A9C-4E74-8136-48E82EDEF61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4FE1F-403E-4732-9E90-1236B3D1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F1112C-04BA-4DA7-AF00-BA501972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1E4D3-97B0-438D-B226-7BB2DA1994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98364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9431CA7-D697-46D9-B75D-F0696898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151E-B81B-4FDC-8036-FE3B383FB44E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2683297-C05D-4B73-A3A3-2B5AD589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9100723-8D8D-4044-9FFB-44084355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24094-B660-42AE-B08E-5115C978BE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10746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5DE5D98-245D-4798-B9CC-51ECBBE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9D7C-FBF4-4AE2-BA89-7097DDF9A4B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E412FA6-65D7-4825-9155-794AA157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B1CE9D8-8BC8-4C8C-AEE0-B3C40679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0A2D-2B17-475B-85FB-683EC5EE38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3732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9595483-2070-4783-A0A4-769754D1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90DE-83E1-446F-97EA-94B30596CB69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2E7A63D-69C8-4E3C-A124-6BDBF3F5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E23BE9A-003A-412B-ACAA-7B2BF86B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F3F9D-8FA9-469A-BDDB-1EB26EE448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93230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CE1DAE-692F-471D-A980-835D400B9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54EF15E-F295-417B-B72C-FF87ABFD0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8EFC48-2309-4564-A162-B616DF12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22E1-BDB9-45CF-B44F-9C92BBA50EFC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F16DD-419D-4477-B021-7FBA5F00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770270-70BC-4D13-A98A-EE7BF675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0D80-513F-41AC-B6A4-144FD6528F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3893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A2C9FFA-EAAE-412F-B962-AED672D4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A80B-7830-49BE-B17A-7354919DF0AD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ADD010D-5B4F-44BD-A364-88A70A8D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FF23D22-CDB5-4E6A-9A9C-B5FAE110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BAF5-01DD-4A46-9191-8634C4C720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71960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B7C2AA9-2D70-4BB6-BB3C-5BB3F0F7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310A-F522-4F8A-9D3E-0A9FB7CF072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4B54D19-C95F-4B3C-9095-AE267E5E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D168D4F-D6D1-48C2-93BB-D6E5C3E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363C1-6C48-450A-ACBA-9E3B4C8B3B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3982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D6A097D-A93A-4103-AA0E-E9574EDFF8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89FE067-B798-4ABE-B1D3-74EF529F5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BFC93D-7BC2-4F48-8624-98487B734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33DDE4-BEB0-40E2-940A-58895B48265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C0743F-E3D4-499E-99C5-66458A1B3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8D6F8-86AE-407C-86B6-DD697AC1C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ACF088-D6AA-48D4-8EC5-BFD86C47B1E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6" r:id="rId2"/>
    <p:sldLayoutId id="2147483728" r:id="rId3"/>
    <p:sldLayoutId id="2147483729" r:id="rId4"/>
    <p:sldLayoutId id="2147483730" r:id="rId5"/>
    <p:sldLayoutId id="2147483731" r:id="rId6"/>
    <p:sldLayoutId id="2147483737" r:id="rId7"/>
    <p:sldLayoutId id="2147483732" r:id="rId8"/>
    <p:sldLayoutId id="2147483733" r:id="rId9"/>
    <p:sldLayoutId id="2147483734" r:id="rId10"/>
    <p:sldLayoutId id="214748373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>
            <a:extLst>
              <a:ext uri="{FF2B5EF4-FFF2-40B4-BE49-F238E27FC236}">
                <a16:creationId xmlns:a16="http://schemas.microsoft.com/office/drawing/2014/main" id="{FE16BDE5-5121-4AAC-A62D-34939DAF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432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EF56FAAF-B08A-4239-BCC9-ACB7962D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857500"/>
            <a:ext cx="60563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1E45724F-1264-4894-B820-F0ED9DFD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8B93C24C-853B-4527-9E53-D50A13D9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6F74EB89-085B-4A73-9F31-9BB82642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854200"/>
            <a:ext cx="7254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5B433BCC-EDA2-4BC7-9E2F-8999C34C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54737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6FE5166D-BB04-485C-BA89-C761E438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343275"/>
            <a:ext cx="24272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>
            <a:extLst>
              <a:ext uri="{FF2B5EF4-FFF2-40B4-BE49-F238E27FC236}">
                <a16:creationId xmlns:a16="http://schemas.microsoft.com/office/drawing/2014/main" id="{245FF383-E164-4BF4-A673-4C7CEA95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502FCFD2-8611-4EDA-B9AD-4244DBF2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857375"/>
            <a:ext cx="13112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C1770CEF-AE3B-442D-8D14-16041B7B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57435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A2A5ED60-358A-4503-8339-F274226B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17875"/>
            <a:ext cx="28146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>
            <a:extLst>
              <a:ext uri="{FF2B5EF4-FFF2-40B4-BE49-F238E27FC236}">
                <a16:creationId xmlns:a16="http://schemas.microsoft.com/office/drawing/2014/main" id="{3942FFDB-7DEE-46FC-AF1C-750A1368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C70650A9-FEDE-4CA3-90CC-D639239D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860550"/>
            <a:ext cx="14557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9A966562-CC0D-41F4-91F1-00C9E58D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544763"/>
            <a:ext cx="67595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55240B75-3C28-42AA-889F-28248AAE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386138"/>
            <a:ext cx="20875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>
            <a:extLst>
              <a:ext uri="{FF2B5EF4-FFF2-40B4-BE49-F238E27FC236}">
                <a16:creationId xmlns:a16="http://schemas.microsoft.com/office/drawing/2014/main" id="{39169826-1FCB-42F1-9AD8-58EF3586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6B2C2932-95B5-4C4A-BDC2-72772DF9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857375"/>
            <a:ext cx="1600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37FE3434-6BBE-4034-9894-C2D6D51D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544763"/>
            <a:ext cx="70961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3BDE0EC1-4CDD-4FBB-A7AD-CE6094F4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2311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>
            <a:extLst>
              <a:ext uri="{FF2B5EF4-FFF2-40B4-BE49-F238E27FC236}">
                <a16:creationId xmlns:a16="http://schemas.microsoft.com/office/drawing/2014/main" id="{069385EA-017E-4DF5-B640-24BB2A4C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56FBB578-F4A3-4E4C-9DC5-BF4F753E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41500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18D24A1E-744B-4DA7-94C4-8A4ADE1B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2652713"/>
            <a:ext cx="70453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DAFBEC3B-3136-4A1D-A889-4C69B976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429000"/>
            <a:ext cx="1766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>
            <a:extLst>
              <a:ext uri="{FF2B5EF4-FFF2-40B4-BE49-F238E27FC236}">
                <a16:creationId xmlns:a16="http://schemas.microsoft.com/office/drawing/2014/main" id="{83053129-0B64-4628-B6AD-EA5BD39D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>
            <a:extLst>
              <a:ext uri="{FF2B5EF4-FFF2-40B4-BE49-F238E27FC236}">
                <a16:creationId xmlns:a16="http://schemas.microsoft.com/office/drawing/2014/main" id="{87EA9BFE-1126-4614-B42C-AC608D8D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1409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B0DEE0E4-B419-4AEA-806A-9907190F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652713"/>
            <a:ext cx="77946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55AFBB62-27B7-4EAA-BFA5-E4896339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429000"/>
            <a:ext cx="1455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>
            <a:extLst>
              <a:ext uri="{FF2B5EF4-FFF2-40B4-BE49-F238E27FC236}">
                <a16:creationId xmlns:a16="http://schemas.microsoft.com/office/drawing/2014/main" id="{D7C22876-2866-4FF5-8050-3F5746FF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>
            <a:extLst>
              <a:ext uri="{FF2B5EF4-FFF2-40B4-BE49-F238E27FC236}">
                <a16:creationId xmlns:a16="http://schemas.microsoft.com/office/drawing/2014/main" id="{8718B4C9-03E1-4B83-B5D7-2C841745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14557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>
            <a:extLst>
              <a:ext uri="{FF2B5EF4-FFF2-40B4-BE49-F238E27FC236}">
                <a16:creationId xmlns:a16="http://schemas.microsoft.com/office/drawing/2014/main" id="{2DE05EEC-886C-4197-A800-B9F6D6E7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73363"/>
            <a:ext cx="76692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>
            <a:extLst>
              <a:ext uri="{FF2B5EF4-FFF2-40B4-BE49-F238E27FC236}">
                <a16:creationId xmlns:a16="http://schemas.microsoft.com/office/drawing/2014/main" id="{ABC7B41F-FC85-40F9-B21B-582100E4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17900"/>
            <a:ext cx="2427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>
            <a:extLst>
              <a:ext uri="{FF2B5EF4-FFF2-40B4-BE49-F238E27FC236}">
                <a16:creationId xmlns:a16="http://schemas.microsoft.com/office/drawing/2014/main" id="{4065C9D8-705E-411C-A39A-06FF58F2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AD44BC74-E9D9-4D2B-AE51-A5AC1D68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201738"/>
            <a:ext cx="4946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7F7594DD-BA03-46AE-BFE0-A0564BA2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408238"/>
            <a:ext cx="610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48935D7B-1B93-413D-B9F7-208BE7B3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28950"/>
            <a:ext cx="6410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224CA4F4-5466-422C-9238-C7FD126F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668713"/>
            <a:ext cx="636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207C61C6-C467-491A-A891-3106107E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279900"/>
            <a:ext cx="7042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>
            <a:extLst>
              <a:ext uri="{FF2B5EF4-FFF2-40B4-BE49-F238E27FC236}">
                <a16:creationId xmlns:a16="http://schemas.microsoft.com/office/drawing/2014/main" id="{DC9085AD-7E85-43F7-B554-6FA23557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870450"/>
            <a:ext cx="69310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>
            <a:extLst>
              <a:ext uri="{FF2B5EF4-FFF2-40B4-BE49-F238E27FC236}">
                <a16:creationId xmlns:a16="http://schemas.microsoft.com/office/drawing/2014/main" id="{002EC5DD-49E0-44EC-AEDD-39722F04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563"/>
            <a:ext cx="688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8736CE1C-C7BF-4B9D-98DC-6723AFF4D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809750"/>
            <a:ext cx="51927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53</cp:revision>
  <dcterms:created xsi:type="dcterms:W3CDTF">2007-05-01T15:35:31Z</dcterms:created>
  <dcterms:modified xsi:type="dcterms:W3CDTF">2019-11-22T10:09:32Z</dcterms:modified>
</cp:coreProperties>
</file>