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80" r:id="rId10"/>
    <p:sldId id="279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0" autoAdjust="0"/>
    <p:restoredTop sz="94660"/>
  </p:normalViewPr>
  <p:slideViewPr>
    <p:cSldViewPr>
      <p:cViewPr varScale="1">
        <p:scale>
          <a:sx n="67" d="100"/>
          <a:sy n="67" d="100"/>
        </p:scale>
        <p:origin x="15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2C1191-4422-45AC-AE3D-A97BE5F3C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ACF7-C899-4623-BCF2-BE71C4D51AE2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658121E-2F6D-488E-B669-D87AB805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BB2819-E7F4-46A3-B6F5-4A6D76F9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E9ACC-584B-40A1-A3BC-75EFBEB4721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434030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6838DC-3D97-4FBC-B060-B6BD7BBAD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B721-9361-43C7-B0C4-D8B1D1CF10B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D43F04-6C69-4C48-9541-C40E5A0AD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5E7F3C-21A5-4189-8949-038104CE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CBD82-AD3F-4A13-86A2-6303F9610B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711437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0710F7D-5485-4EBC-8C48-9047511A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494B4-AA4F-4203-949B-31007DD62ABB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29FD69-DA01-45AE-BBF5-783184D38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D67FED-B236-443F-B80C-8A1EC41B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7F7E8-74F1-4D61-B6C6-513B37A51A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31138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851A221C-F1C4-42B2-BCE2-263E74B8CC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2A059C50-37CA-474C-B91A-B2A3490001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561421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473E5-5AC9-43E5-AFD4-D56433B90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6592A-ACFB-4633-8016-51D1EB4A9B4B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C03D26-7692-4A1A-8780-66183286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0E1B6C-E3FC-4149-AED1-EB8FE591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04D8-F5E0-409E-BA0C-3FD4A4E8846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051395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15BF247-2DBC-4F3C-9B8A-E88AE34A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C4D19-1BD6-4072-ACF4-2B679D5C9B6B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1A98B87-A1CD-4C57-8F32-EC54C03EE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A1E4DDA9-7045-4507-93AA-DDFEFE82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6D61B-7EF5-4743-A58B-581E590BF4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5855602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8B4CF5E8-D0E4-4B1E-8CC9-5FD53382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FD53-CFA3-42A3-A003-E8E325F2AAB7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60DBC9B7-7E0D-4129-BB38-2FDB0819E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D3D4AD0E-ED84-4C66-85F1-2ADC85EA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E578C-1CC1-48FC-BF52-346FE43C10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618913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73799449-47C3-4414-81E2-F96A8599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74AA6-CC9A-4E89-8C94-07D5E757872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DE0AA94-7686-4BCC-8A65-1E8BF99C5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7B7DC92-7648-4E83-A935-11AECFCE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521D6-0F6A-4EA7-99EF-C85273F1638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383767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5C32B9D-66DC-462E-9430-E4CB8CBCB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>
            <a:extLst>
              <a:ext uri="{FF2B5EF4-FFF2-40B4-BE49-F238E27FC236}">
                <a16:creationId xmlns:a16="http://schemas.microsoft.com/office/drawing/2014/main" id="{1AC2EA66-127B-4210-A415-BB60D26197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500688"/>
            <a:ext cx="91821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2681EA-541F-483F-96A4-C183C4C3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AA69-78C3-467D-8450-661A75D7B288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F23FE6-3CAB-444A-B71B-40EFBE157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299AD2-533E-4B7C-895D-15AD2432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32E421-E766-4E8F-93DF-4E87921F03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23354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B019CBB-A807-4C1A-AA8C-E96BB927B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5F6B-6B29-458F-8B9D-30B7F43E6DA1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C9DB958-08F8-4CA7-AB55-188C7D00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54DC22E-1EB0-407C-86B4-DBA971CD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0DBAD-3705-4864-8612-F2685308F9C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080588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9DDCCF2-DEAB-4200-A322-10F3F731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5132-6365-4086-8298-71B389419FAC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DDEA5950-4122-4ED9-A784-AE9D68FAB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C169598-6716-4B37-A59B-096C80B0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34939-B09D-4240-ADA6-6F18942918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92163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9FA1E1E-14ED-4CB0-A5DD-A1D660AF6FC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5D528B3D-D7EC-4E1E-9AD3-B187BA617E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3D1620-D510-41AA-B0DC-5EC7BA86B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0538BE-0D10-48B9-9913-AEADC9B40A5B}" type="datetimeFigureOut">
              <a:rPr lang="pt-BR"/>
              <a:pPr>
                <a:defRPr/>
              </a:pPr>
              <a:t>22/11/2019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8C4218-8F6F-4793-BFE6-4CDE9C837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164257-F941-49AC-82B6-E63F36CEA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94DCC66-D214-4CD2-A22D-B32AEDE70C5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9" r:id="rId2"/>
    <p:sldLayoutId id="2147483741" r:id="rId3"/>
    <p:sldLayoutId id="2147483742" r:id="rId4"/>
    <p:sldLayoutId id="2147483743" r:id="rId5"/>
    <p:sldLayoutId id="2147483744" r:id="rId6"/>
    <p:sldLayoutId id="2147483750" r:id="rId7"/>
    <p:sldLayoutId id="2147483745" r:id="rId8"/>
    <p:sldLayoutId id="2147483746" r:id="rId9"/>
    <p:sldLayoutId id="2147483747" r:id="rId10"/>
    <p:sldLayoutId id="214748374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34.png"/><Relationship Id="rId4" Type="http://schemas.openxmlformats.org/officeDocument/2006/relationships/image" Target="../media/image9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:a16="http://schemas.microsoft.com/office/drawing/2014/main" id="{6A078B7B-BAC3-4191-AF8D-12E0D1ED1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76400"/>
            <a:ext cx="26797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E35BCA0A-1AEA-4E0B-A7F1-AB746256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2071688"/>
            <a:ext cx="6097587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>
            <a:extLst>
              <a:ext uri="{FF2B5EF4-FFF2-40B4-BE49-F238E27FC236}">
                <a16:creationId xmlns:a16="http://schemas.microsoft.com/office/drawing/2014/main" id="{3597FA8F-CC22-41F9-951F-7DFF58B2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90500"/>
            <a:ext cx="7437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42AA19D2-1366-404C-9E6E-71E598BE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298825"/>
            <a:ext cx="69897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:a16="http://schemas.microsoft.com/office/drawing/2014/main" id="{37050926-6A9C-4F2E-86B8-150656C2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779713"/>
            <a:ext cx="7254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07BB023C-ED5D-49FF-B655-00A61CE9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3330575"/>
            <a:ext cx="6902450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5280E1E3-D171-405F-B162-AE957B23C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295775"/>
            <a:ext cx="21351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>
            <a:extLst>
              <a:ext uri="{FF2B5EF4-FFF2-40B4-BE49-F238E27FC236}">
                <a16:creationId xmlns:a16="http://schemas.microsoft.com/office/drawing/2014/main" id="{8E70A5DB-1C98-49A8-ABD9-684CDE22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A7E95AA7-1522-4570-8021-8C878CD16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782888"/>
            <a:ext cx="13112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2">
            <a:extLst>
              <a:ext uri="{FF2B5EF4-FFF2-40B4-BE49-F238E27FC236}">
                <a16:creationId xmlns:a16="http://schemas.microsoft.com/office/drawing/2014/main" id="{D294E264-1E04-43A5-9204-FD74352BB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429000"/>
            <a:ext cx="56181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>
            <a:extLst>
              <a:ext uri="{FF2B5EF4-FFF2-40B4-BE49-F238E27FC236}">
                <a16:creationId xmlns:a16="http://schemas.microsoft.com/office/drawing/2014/main" id="{05B8CD61-366A-44F6-9A70-1D46A8864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86250"/>
            <a:ext cx="235743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>
            <a:extLst>
              <a:ext uri="{FF2B5EF4-FFF2-40B4-BE49-F238E27FC236}">
                <a16:creationId xmlns:a16="http://schemas.microsoft.com/office/drawing/2014/main" id="{B6BB563E-6861-4090-B7EA-739A171C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4">
            <a:extLst>
              <a:ext uri="{FF2B5EF4-FFF2-40B4-BE49-F238E27FC236}">
                <a16:creationId xmlns:a16="http://schemas.microsoft.com/office/drawing/2014/main" id="{93D6F093-81E2-46E1-86FF-3C744E415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786063"/>
            <a:ext cx="14557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AA6AAD-7AEF-4EE0-ABEC-F5C84FEA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500438"/>
            <a:ext cx="4502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EDD2BE-9B73-413F-B545-0192AC3EA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4438650"/>
            <a:ext cx="27400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F019D6B6-1005-4C75-ADF1-A86D3606F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5">
            <a:extLst>
              <a:ext uri="{FF2B5EF4-FFF2-40B4-BE49-F238E27FC236}">
                <a16:creationId xmlns:a16="http://schemas.microsoft.com/office/drawing/2014/main" id="{C23B695E-7078-46BD-B97A-00AE305B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2782888"/>
            <a:ext cx="16002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CB31327E-5D61-4548-87F4-E8B3856EB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429000"/>
            <a:ext cx="49387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7">
            <a:extLst>
              <a:ext uri="{FF2B5EF4-FFF2-40B4-BE49-F238E27FC236}">
                <a16:creationId xmlns:a16="http://schemas.microsoft.com/office/drawing/2014/main" id="{4C793174-7BC8-4817-B2A1-9EF144CD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6250"/>
            <a:ext cx="18224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>
            <a:extLst>
              <a:ext uri="{FF2B5EF4-FFF2-40B4-BE49-F238E27FC236}">
                <a16:creationId xmlns:a16="http://schemas.microsoft.com/office/drawing/2014/main" id="{F1792350-3B9D-4C5F-86AE-0411C4EE6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6">
            <a:extLst>
              <a:ext uri="{FF2B5EF4-FFF2-40B4-BE49-F238E27FC236}">
                <a16:creationId xmlns:a16="http://schemas.microsoft.com/office/drawing/2014/main" id="{F6A7B690-0AEC-4ADD-B93B-DF18BA3CC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714625"/>
            <a:ext cx="14097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BCFB2A1C-F492-4635-AB12-88CABF253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535363"/>
            <a:ext cx="5456238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BD74DA9A-3062-45B6-BF80-BB0917FB7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29125"/>
            <a:ext cx="2679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BDC9D753-10B1-4998-995C-2EDCD8BB8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7">
            <a:extLst>
              <a:ext uri="{FF2B5EF4-FFF2-40B4-BE49-F238E27FC236}">
                <a16:creationId xmlns:a16="http://schemas.microsoft.com/office/drawing/2014/main" id="{F7101955-36B5-4E4A-B9C5-AAACA2D32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782888"/>
            <a:ext cx="14097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20">
            <a:extLst>
              <a:ext uri="{FF2B5EF4-FFF2-40B4-BE49-F238E27FC236}">
                <a16:creationId xmlns:a16="http://schemas.microsoft.com/office/drawing/2014/main" id="{EC8FEC8B-A8DD-43C2-8DB5-A3673B08F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3571875"/>
            <a:ext cx="6437312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>
            <a:extLst>
              <a:ext uri="{FF2B5EF4-FFF2-40B4-BE49-F238E27FC236}">
                <a16:creationId xmlns:a16="http://schemas.microsoft.com/office/drawing/2014/main" id="{6F6BF476-A13F-44E8-97B9-BEE134160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88" y="4510088"/>
            <a:ext cx="270668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>
            <a:extLst>
              <a:ext uri="{FF2B5EF4-FFF2-40B4-BE49-F238E27FC236}">
                <a16:creationId xmlns:a16="http://schemas.microsoft.com/office/drawing/2014/main" id="{00E17D8C-6FD2-46E9-B03B-14767676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>
            <a:extLst>
              <a:ext uri="{FF2B5EF4-FFF2-40B4-BE49-F238E27FC236}">
                <a16:creationId xmlns:a16="http://schemas.microsoft.com/office/drawing/2014/main" id="{B230F578-33F9-4839-B7BB-4017D4175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782888"/>
            <a:ext cx="1455738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55F28FAA-0D27-44D1-991F-5C569F43E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32163"/>
            <a:ext cx="8134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773DFEBF-15F3-4A6E-B711-6D717D34F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67213"/>
            <a:ext cx="21859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>
            <a:extLst>
              <a:ext uri="{FF2B5EF4-FFF2-40B4-BE49-F238E27FC236}">
                <a16:creationId xmlns:a16="http://schemas.microsoft.com/office/drawing/2014/main" id="{5EFD554E-991B-488B-BD66-FD07AF0C2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0B8015DD-6249-4152-94B2-493C5F7E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42875"/>
            <a:ext cx="82502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E1E685C3-D627-4383-9A74-A86954D6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90625"/>
            <a:ext cx="5438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867F2DFC-7BB0-4E7C-B112-5F5CCE54B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92288"/>
            <a:ext cx="44259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014723F7-F2D4-4D60-8D6E-C7210EE7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384425"/>
            <a:ext cx="3548062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343567DF-8790-4DCE-A390-9CC0EEAF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017838"/>
            <a:ext cx="38909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>
            <a:extLst>
              <a:ext uri="{FF2B5EF4-FFF2-40B4-BE49-F238E27FC236}">
                <a16:creationId xmlns:a16="http://schemas.microsoft.com/office/drawing/2014/main" id="{95227B11-5A47-4A3C-9F07-87BEBF70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622675"/>
            <a:ext cx="4298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>
            <a:extLst>
              <a:ext uri="{FF2B5EF4-FFF2-40B4-BE49-F238E27FC236}">
                <a16:creationId xmlns:a16="http://schemas.microsoft.com/office/drawing/2014/main" id="{0E8E5CFE-0D20-4DB2-BD78-C4AD75E5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4235450"/>
            <a:ext cx="507206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23BD742-C5C2-4927-9FD0-C407E7446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857750"/>
            <a:ext cx="64087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MarskiProduções</dc:creator>
  <cp:lastModifiedBy>Pr. Marcelo Carvalho</cp:lastModifiedBy>
  <cp:revision>56</cp:revision>
  <dcterms:created xsi:type="dcterms:W3CDTF">2007-05-01T15:35:31Z</dcterms:created>
  <dcterms:modified xsi:type="dcterms:W3CDTF">2019-11-22T10:08:59Z</dcterms:modified>
</cp:coreProperties>
</file>