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4" autoAdjust="0"/>
    <p:restoredTop sz="94660"/>
  </p:normalViewPr>
  <p:slideViewPr>
    <p:cSldViewPr>
      <p:cViewPr varScale="1">
        <p:scale>
          <a:sx n="67" d="100"/>
          <a:sy n="67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910F5E-EE1B-438B-85F8-E5835EAA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4FD6-B49D-4D3C-9446-B8932CED326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9BD94-8DCC-44FD-9014-0FA086A6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257A17-6332-419F-8FA4-6193A280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62DF1-19B0-4550-BE90-CFED93F407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04764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A41560-FBDE-4E39-93CC-534C8A9B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032B7-8804-4435-AC62-AD3D75443F7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77A70D-C91B-4C34-BFE1-61B65172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0A5A3A-6C1F-4BE9-8128-1AD340AE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2EC36-29AC-4C55-ABA1-16D31D04F6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634848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67952B-22C1-43A4-858F-AB998381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F0F8-300C-43CA-BE08-0942EBC5BC0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31B870-98A3-40F8-B246-F5054A1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8EDB9B-E950-4272-B8CA-587BF745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DEAD1-56C7-44A2-A644-8E0FDA4D76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530128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83AEC67-5AE1-40FE-88B5-E6AC27A5E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71B8647-B838-478F-95D3-00787A2502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7786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FE423D-C817-4C96-9292-D83F53C0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16FE-467E-4606-A90F-13E4429CE10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4776A9-C655-415C-A1F9-8584BCEB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745FB1-40A5-4DEC-929A-A838EDE5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B4283-75AA-4490-8B8F-87B221BDF1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126983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CB942A9-15F3-4F24-B164-FF1CFF87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87C7-2888-44A4-9248-E8288826E25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8DD72BD-9E7D-4A11-9E6E-3B600733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A5582D0-9254-47DC-933D-C39AC419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B8694-FFC9-4D17-805C-99CE1FA8F8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919407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BCB986F3-136C-4495-8859-19D4D67C6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3E25F-FF25-4D25-AE47-10C0EA36598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8E72DCC8-E7B4-4097-89B2-6364CC61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F1FB77C0-6BF9-4F1D-90A0-26E08445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E45EA-D72D-4B5A-B320-FA1FD160D6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130882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6E25520-3868-475C-A850-4C1DA551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9D121-89C8-41B9-A763-E8AD22C6363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1DF7A6C5-73A9-48A7-A0B8-7C4D6958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6BCECEE1-A8F1-4367-B804-197F10B2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B4781-1856-49F0-830E-0E92497D6A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854739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A2DE02-8948-4C93-83B0-82440EEEF4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7BF65050-768E-4AA2-82A2-8517B10989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984D4-B768-419F-A633-C65CEB1ED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5E62B-B53F-4267-86CB-369A85ABD67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7B7AA-C0DF-4A78-A7CC-8B3C92CD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85617D-251D-4A4A-AB5A-ABCC5F9C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417FA-CD50-44E8-9557-302C812423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140490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0F32233-9228-4826-8EDF-322BD235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D2F96-96BC-4339-B712-91EE703372E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8266EC9-99EC-49BE-B28F-8862FC19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0A2EA49-D327-4F6B-A22B-80C798B6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AA14D-A9F0-4E41-A12F-F9E905ADE6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161362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346D8AC-E03A-47B3-BE76-5DFA2A0A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F5068-13EE-4060-9279-2CB696F3B09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C2F9DEC-126F-4105-A5C2-6F9BADA5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DFBDD91-7BCD-46CC-9E34-DC7D5F5C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A2E57-E3BF-4928-A99A-2A45578577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674448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8D0928EA-5104-4BE3-8FDF-44CB7B732A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DD8147AA-64AC-4800-A5F3-B288E06741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6E036C-9236-4174-9CB5-673B2C82A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047316-4097-417D-ABAC-9E69FA5E5BC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7EBA1-33F2-4EC0-A740-39C2CB468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F50CA2-3F51-41EB-994D-9EFB225F0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540F94F-38CB-4727-8DFC-5B4513D4BFD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9" r:id="rId2"/>
    <p:sldLayoutId id="2147483741" r:id="rId3"/>
    <p:sldLayoutId id="2147483742" r:id="rId4"/>
    <p:sldLayoutId id="2147483743" r:id="rId5"/>
    <p:sldLayoutId id="2147483744" r:id="rId6"/>
    <p:sldLayoutId id="2147483750" r:id="rId7"/>
    <p:sldLayoutId id="2147483745" r:id="rId8"/>
    <p:sldLayoutId id="2147483746" r:id="rId9"/>
    <p:sldLayoutId id="2147483747" r:id="rId10"/>
    <p:sldLayoutId id="214748374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F175A3E6-77ED-4690-96D7-3E84C2A3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994CD3-C93A-4827-83C4-B06B876B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698750"/>
            <a:ext cx="53022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9FDB539B-4ADF-4014-B42E-700F6E00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D1B02AEA-29FF-4B29-81B5-83C66CEF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>
            <a:extLst>
              <a:ext uri="{FF2B5EF4-FFF2-40B4-BE49-F238E27FC236}">
                <a16:creationId xmlns:a16="http://schemas.microsoft.com/office/drawing/2014/main" id="{03214EA0-BD58-4E68-A662-11A46949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12B6088C-BB9F-46B5-B0A9-850FBC96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928938"/>
            <a:ext cx="5599112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B21B20D5-E4AD-47DC-BC51-C1E95683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77492DA1-7C05-4658-A8E9-BBF6E5DA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643438"/>
            <a:ext cx="219551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D86091D2-8643-458B-9B5D-81D9F962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66913"/>
            <a:ext cx="131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F84A165-278C-4865-8E95-B0C7463F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535238"/>
            <a:ext cx="56276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8B9CC04-EA90-45BA-A5F8-96B2E95E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357688"/>
            <a:ext cx="21764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>
            <a:extLst>
              <a:ext uri="{FF2B5EF4-FFF2-40B4-BE49-F238E27FC236}">
                <a16:creationId xmlns:a16="http://schemas.microsoft.com/office/drawing/2014/main" id="{9313CE23-A203-4D26-88C1-2957060C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">
            <a:extLst>
              <a:ext uri="{FF2B5EF4-FFF2-40B4-BE49-F238E27FC236}">
                <a16:creationId xmlns:a16="http://schemas.microsoft.com/office/drawing/2014/main" id="{982B4D4D-9694-44B2-B08C-71D827AF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1538"/>
            <a:ext cx="14557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EF61B99F-B0EA-4C27-B1BB-61153614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92375"/>
            <a:ext cx="56419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EC0127A8-C246-4705-97F3-95E54A45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9750"/>
            <a:ext cx="2311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>
            <a:extLst>
              <a:ext uri="{FF2B5EF4-FFF2-40B4-BE49-F238E27FC236}">
                <a16:creationId xmlns:a16="http://schemas.microsoft.com/office/drawing/2014/main" id="{A79CCA2F-281E-4959-8850-40C67AF4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extLst>
              <a:ext uri="{FF2B5EF4-FFF2-40B4-BE49-F238E27FC236}">
                <a16:creationId xmlns:a16="http://schemas.microsoft.com/office/drawing/2014/main" id="{91BF0E63-DFAD-4D26-92BF-1A85A311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946275"/>
            <a:ext cx="16002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404C7033-9EB8-495D-B865-7FDC858B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443163"/>
            <a:ext cx="5842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6CFC7583-0E03-44B7-9B15-BE21F029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0538"/>
            <a:ext cx="24558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>
            <a:extLst>
              <a:ext uri="{FF2B5EF4-FFF2-40B4-BE49-F238E27FC236}">
                <a16:creationId xmlns:a16="http://schemas.microsoft.com/office/drawing/2014/main" id="{1323FD5E-64C1-4240-BEF4-6218D5EF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3">
            <a:extLst>
              <a:ext uri="{FF2B5EF4-FFF2-40B4-BE49-F238E27FC236}">
                <a16:creationId xmlns:a16="http://schemas.microsoft.com/office/drawing/2014/main" id="{933C5390-CD0B-4BF4-8E95-766C16A8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241617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41BF8276-B755-4CAF-B6D2-3DEC8587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786063"/>
            <a:ext cx="62785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521A037-3EB4-449C-B3D9-814DDDE46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714875"/>
            <a:ext cx="18462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>
            <a:extLst>
              <a:ext uri="{FF2B5EF4-FFF2-40B4-BE49-F238E27FC236}">
                <a16:creationId xmlns:a16="http://schemas.microsoft.com/office/drawing/2014/main" id="{8944B969-5BBC-45F1-B198-78560BC2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4">
            <a:extLst>
              <a:ext uri="{FF2B5EF4-FFF2-40B4-BE49-F238E27FC236}">
                <a16:creationId xmlns:a16="http://schemas.microsoft.com/office/drawing/2014/main" id="{D595DBC9-FB37-4AC8-8C96-5D51B27FF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86000"/>
            <a:ext cx="14097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E43B1316-D387-457F-86E6-24716652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2640013"/>
            <a:ext cx="65722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268DC65D-15FE-46AC-9C1D-4EC8720F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4425950"/>
            <a:ext cx="1535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>
            <a:extLst>
              <a:ext uri="{FF2B5EF4-FFF2-40B4-BE49-F238E27FC236}">
                <a16:creationId xmlns:a16="http://schemas.microsoft.com/office/drawing/2014/main" id="{B11008A1-48DA-49F7-95F1-8641D5DB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9" name="Picture 35">
            <a:extLst>
              <a:ext uri="{FF2B5EF4-FFF2-40B4-BE49-F238E27FC236}">
                <a16:creationId xmlns:a16="http://schemas.microsoft.com/office/drawing/2014/main" id="{903DB298-AEA1-4E32-9D48-5E1DC077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9175"/>
            <a:ext cx="14557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2">
            <a:extLst>
              <a:ext uri="{FF2B5EF4-FFF2-40B4-BE49-F238E27FC236}">
                <a16:creationId xmlns:a16="http://schemas.microsoft.com/office/drawing/2014/main" id="{D094D568-524C-47DB-A174-C451FE355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0"/>
            <a:ext cx="5803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>
            <a:extLst>
              <a:ext uri="{FF2B5EF4-FFF2-40B4-BE49-F238E27FC236}">
                <a16:creationId xmlns:a16="http://schemas.microsoft.com/office/drawing/2014/main" id="{AB99E6B3-0BAE-4C62-96FA-36697E036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643438"/>
            <a:ext cx="19716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>
            <a:extLst>
              <a:ext uri="{FF2B5EF4-FFF2-40B4-BE49-F238E27FC236}">
                <a16:creationId xmlns:a16="http://schemas.microsoft.com/office/drawing/2014/main" id="{3CD15EB2-902D-4B98-9707-42FB37A6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44A958BF-F168-468D-BE14-A69587DD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46050"/>
            <a:ext cx="6529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4">
            <a:extLst>
              <a:ext uri="{FF2B5EF4-FFF2-40B4-BE49-F238E27FC236}">
                <a16:creationId xmlns:a16="http://schemas.microsoft.com/office/drawing/2014/main" id="{6EFA81B3-624C-4CFB-9BCA-A180339EE1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14625" y="5000625"/>
            <a:ext cx="6429375" cy="703263"/>
            <a:chOff x="-4848260" y="8143908"/>
            <a:chExt cx="8705880" cy="952040"/>
          </a:xfrm>
        </p:grpSpPr>
        <p:pic>
          <p:nvPicPr>
            <p:cNvPr id="12310" name="Picture 22">
              <a:extLst>
                <a:ext uri="{FF2B5EF4-FFF2-40B4-BE49-F238E27FC236}">
                  <a16:creationId xmlns:a16="http://schemas.microsoft.com/office/drawing/2014/main" id="{5D867CF8-E90D-452A-9D50-194908247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2" t="55510"/>
            <a:stretch>
              <a:fillRect/>
            </a:stretch>
          </p:blipFill>
          <p:spPr bwMode="auto">
            <a:xfrm>
              <a:off x="-88892" y="8237118"/>
              <a:ext cx="3946512" cy="85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22">
              <a:extLst>
                <a:ext uri="{FF2B5EF4-FFF2-40B4-BE49-F238E27FC236}">
                  <a16:creationId xmlns:a16="http://schemas.microsoft.com/office/drawing/2014/main" id="{CC38B241-2DCA-449C-9CBF-D5A7B481B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" r="16466" b="48683"/>
            <a:stretch>
              <a:fillRect/>
            </a:stretch>
          </p:blipFill>
          <p:spPr bwMode="auto">
            <a:xfrm>
              <a:off x="-4848260" y="8143908"/>
              <a:ext cx="4848260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16">
            <a:extLst>
              <a:ext uri="{FF2B5EF4-FFF2-40B4-BE49-F238E27FC236}">
                <a16:creationId xmlns:a16="http://schemas.microsoft.com/office/drawing/2014/main" id="{2E11883A-E2B4-4937-B081-2102355EEA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213" y="4340225"/>
            <a:ext cx="7467600" cy="731838"/>
            <a:chOff x="5103748" y="4040260"/>
            <a:chExt cx="10112468" cy="990608"/>
          </a:xfrm>
        </p:grpSpPr>
        <p:pic>
          <p:nvPicPr>
            <p:cNvPr id="12308" name="Picture 11">
              <a:extLst>
                <a:ext uri="{FF2B5EF4-FFF2-40B4-BE49-F238E27FC236}">
                  <a16:creationId xmlns:a16="http://schemas.microsoft.com/office/drawing/2014/main" id="{02DE904B-E644-4C06-AC63-D16B5981D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51451"/>
            <a:stretch>
              <a:fillRect/>
            </a:stretch>
          </p:blipFill>
          <p:spPr bwMode="auto">
            <a:xfrm>
              <a:off x="10501354" y="4071942"/>
              <a:ext cx="4714862" cy="8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11">
              <a:extLst>
                <a:ext uri="{FF2B5EF4-FFF2-40B4-BE49-F238E27FC236}">
                  <a16:creationId xmlns:a16="http://schemas.microsoft.com/office/drawing/2014/main" id="{1B408394-6AA3-4D36-9416-903A42C69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63" b="45119"/>
            <a:stretch>
              <a:fillRect/>
            </a:stretch>
          </p:blipFill>
          <p:spPr bwMode="auto">
            <a:xfrm>
              <a:off x="5103748" y="4040260"/>
              <a:ext cx="5562640" cy="99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18">
            <a:extLst>
              <a:ext uri="{FF2B5EF4-FFF2-40B4-BE49-F238E27FC236}">
                <a16:creationId xmlns:a16="http://schemas.microsoft.com/office/drawing/2014/main" id="{8261C311-E41D-415C-BA24-7718FA3588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85938" y="3694113"/>
            <a:ext cx="7175500" cy="769937"/>
            <a:chOff x="5572132" y="5397582"/>
            <a:chExt cx="9717110" cy="1041324"/>
          </a:xfrm>
        </p:grpSpPr>
        <p:pic>
          <p:nvPicPr>
            <p:cNvPr id="12306" name="Picture 20">
              <a:extLst>
                <a:ext uri="{FF2B5EF4-FFF2-40B4-BE49-F238E27FC236}">
                  <a16:creationId xmlns:a16="http://schemas.microsoft.com/office/drawing/2014/main" id="{5574BED2-65CE-49CE-93C2-D445B5486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90" b="50000"/>
            <a:stretch>
              <a:fillRect/>
            </a:stretch>
          </p:blipFill>
          <p:spPr bwMode="auto">
            <a:xfrm>
              <a:off x="5572132" y="5397582"/>
              <a:ext cx="4929222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20">
              <a:extLst>
                <a:ext uri="{FF2B5EF4-FFF2-40B4-BE49-F238E27FC236}">
                  <a16:creationId xmlns:a16="http://schemas.microsoft.com/office/drawing/2014/main" id="{EE70F0B9-7CF0-4C06-8884-556B2A50D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9" t="49524"/>
            <a:stretch>
              <a:fillRect/>
            </a:stretch>
          </p:blipFill>
          <p:spPr bwMode="auto">
            <a:xfrm>
              <a:off x="10287040" y="5429264"/>
              <a:ext cx="5002202" cy="1009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20">
            <a:extLst>
              <a:ext uri="{FF2B5EF4-FFF2-40B4-BE49-F238E27FC236}">
                <a16:creationId xmlns:a16="http://schemas.microsoft.com/office/drawing/2014/main" id="{1434DC16-5DDA-445B-8C41-7D7D187FC6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800" y="3097213"/>
            <a:ext cx="6115050" cy="768350"/>
            <a:chOff x="7572396" y="3527984"/>
            <a:chExt cx="8280416" cy="1039253"/>
          </a:xfrm>
        </p:grpSpPr>
        <p:pic>
          <p:nvPicPr>
            <p:cNvPr id="12304" name="Picture 18">
              <a:extLst>
                <a:ext uri="{FF2B5EF4-FFF2-40B4-BE49-F238E27FC236}">
                  <a16:creationId xmlns:a16="http://schemas.microsoft.com/office/drawing/2014/main" id="{D4980B42-9746-4CD7-9101-C1E5FDA05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23" b="50000"/>
            <a:stretch>
              <a:fillRect/>
            </a:stretch>
          </p:blipFill>
          <p:spPr bwMode="auto">
            <a:xfrm>
              <a:off x="7572396" y="3527984"/>
              <a:ext cx="4929222" cy="98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8">
              <a:extLst>
                <a:ext uri="{FF2B5EF4-FFF2-40B4-BE49-F238E27FC236}">
                  <a16:creationId xmlns:a16="http://schemas.microsoft.com/office/drawing/2014/main" id="{F6817041-E4B3-4CF6-89A1-2121E5D2A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2" t="49516"/>
            <a:stretch>
              <a:fillRect/>
            </a:stretch>
          </p:blipFill>
          <p:spPr bwMode="auto">
            <a:xfrm>
              <a:off x="12358742" y="3571876"/>
              <a:ext cx="3494070" cy="995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22">
            <a:extLst>
              <a:ext uri="{FF2B5EF4-FFF2-40B4-BE49-F238E27FC236}">
                <a16:creationId xmlns:a16="http://schemas.microsoft.com/office/drawing/2014/main" id="{DBF040F7-0B8A-46DB-BE98-09921E2CF7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28813" y="2560638"/>
            <a:ext cx="6604000" cy="725487"/>
            <a:chOff x="6644483" y="2492375"/>
            <a:chExt cx="8942221" cy="981559"/>
          </a:xfrm>
        </p:grpSpPr>
        <p:pic>
          <p:nvPicPr>
            <p:cNvPr id="12302" name="Picture 16">
              <a:extLst>
                <a:ext uri="{FF2B5EF4-FFF2-40B4-BE49-F238E27FC236}">
                  <a16:creationId xmlns:a16="http://schemas.microsoft.com/office/drawing/2014/main" id="{DAA9E555-45DD-465E-AE58-8E4ABE3D0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95" b="50000"/>
            <a:stretch>
              <a:fillRect/>
            </a:stretch>
          </p:blipFill>
          <p:spPr bwMode="auto">
            <a:xfrm>
              <a:off x="6644483" y="2492375"/>
              <a:ext cx="499903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6">
              <a:extLst>
                <a:ext uri="{FF2B5EF4-FFF2-40B4-BE49-F238E27FC236}">
                  <a16:creationId xmlns:a16="http://schemas.microsoft.com/office/drawing/2014/main" id="{980D6F87-6172-4261-9722-E38C5A52B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7" t="50423"/>
            <a:stretch>
              <a:fillRect/>
            </a:stretch>
          </p:blipFill>
          <p:spPr bwMode="auto">
            <a:xfrm>
              <a:off x="11362338" y="2545240"/>
              <a:ext cx="4224366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24">
            <a:extLst>
              <a:ext uri="{FF2B5EF4-FFF2-40B4-BE49-F238E27FC236}">
                <a16:creationId xmlns:a16="http://schemas.microsoft.com/office/drawing/2014/main" id="{A6D564BE-E095-48EF-9883-F7EB077C5A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375" y="1882775"/>
            <a:ext cx="6635750" cy="687388"/>
            <a:chOff x="5572132" y="2963865"/>
            <a:chExt cx="8985242" cy="930269"/>
          </a:xfrm>
        </p:grpSpPr>
        <p:pic>
          <p:nvPicPr>
            <p:cNvPr id="12300" name="Picture 14">
              <a:extLst>
                <a:ext uri="{FF2B5EF4-FFF2-40B4-BE49-F238E27FC236}">
                  <a16:creationId xmlns:a16="http://schemas.microsoft.com/office/drawing/2014/main" id="{B5E7655F-0D80-4163-ACD0-0AB183F47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9" t="51955"/>
            <a:stretch>
              <a:fillRect/>
            </a:stretch>
          </p:blipFill>
          <p:spPr bwMode="auto">
            <a:xfrm>
              <a:off x="10429916" y="2999584"/>
              <a:ext cx="4127458" cy="858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4">
              <a:extLst>
                <a:ext uri="{FF2B5EF4-FFF2-40B4-BE49-F238E27FC236}">
                  <a16:creationId xmlns:a16="http://schemas.microsoft.com/office/drawing/2014/main" id="{F582462E-A34F-4447-B5BD-4CE9A6C17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57"/>
            <a:stretch>
              <a:fillRect/>
            </a:stretch>
          </p:blipFill>
          <p:spPr bwMode="auto">
            <a:xfrm>
              <a:off x="5572132" y="2963865"/>
              <a:ext cx="5627688" cy="930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26">
            <a:extLst>
              <a:ext uri="{FF2B5EF4-FFF2-40B4-BE49-F238E27FC236}">
                <a16:creationId xmlns:a16="http://schemas.microsoft.com/office/drawing/2014/main" id="{E455BD70-A5E1-4A05-B41F-F04DDE4A8E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5875" y="1227138"/>
            <a:ext cx="6594475" cy="685800"/>
            <a:chOff x="7929586" y="1428736"/>
            <a:chExt cx="8929750" cy="928694"/>
          </a:xfrm>
        </p:grpSpPr>
        <p:pic>
          <p:nvPicPr>
            <p:cNvPr id="12298" name="Picture 13">
              <a:extLst>
                <a:ext uri="{FF2B5EF4-FFF2-40B4-BE49-F238E27FC236}">
                  <a16:creationId xmlns:a16="http://schemas.microsoft.com/office/drawing/2014/main" id="{85D72A81-3259-49EB-8058-9A8AC7FCC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40" b="48000"/>
            <a:stretch>
              <a:fillRect/>
            </a:stretch>
          </p:blipFill>
          <p:spPr bwMode="auto">
            <a:xfrm>
              <a:off x="7929586" y="1428736"/>
              <a:ext cx="485778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3">
              <a:extLst>
                <a:ext uri="{FF2B5EF4-FFF2-40B4-BE49-F238E27FC236}">
                  <a16:creationId xmlns:a16="http://schemas.microsoft.com/office/drawing/2014/main" id="{C26D244C-8332-4F6C-A024-5579185E1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2" t="52000"/>
            <a:stretch>
              <a:fillRect/>
            </a:stretch>
          </p:blipFill>
          <p:spPr bwMode="auto">
            <a:xfrm>
              <a:off x="12617546" y="1473683"/>
              <a:ext cx="4241790" cy="857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59</cp:revision>
  <dcterms:created xsi:type="dcterms:W3CDTF">2007-05-01T15:35:31Z</dcterms:created>
  <dcterms:modified xsi:type="dcterms:W3CDTF">2019-11-22T10:08:36Z</dcterms:modified>
</cp:coreProperties>
</file>