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9" r:id="rId10"/>
    <p:sldId id="278" r:id="rId1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53" autoAdjust="0"/>
    <p:restoredTop sz="94660"/>
  </p:normalViewPr>
  <p:slideViewPr>
    <p:cSldViewPr>
      <p:cViewPr varScale="1">
        <p:scale>
          <a:sx n="67" d="100"/>
          <a:sy n="67" d="100"/>
        </p:scale>
        <p:origin x="154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006552-2CE6-4A96-A2CE-51014040C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9DFD4-DB35-4BBB-921A-69D770DE36D0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4FD9C7-902A-45AA-95BD-21239F0EC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FA5D34-B2D2-4342-AB2A-3877CAF8B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78792-1C08-490E-B06F-6E543839B4B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768840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19FFE7-935F-458B-A357-4AC2FE992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2F4C2-E7F1-4204-88F9-25D3F7621D65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812E33-47D9-42DB-8F08-06764B12A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9538ED-1DFD-48DE-BB9A-31F5087E4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6FCB6F-F20D-4D0C-8E88-28CC1ABEB77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5704227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DA09E6-10A3-4268-A05E-BBB6960E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B4005-E518-4D87-A1D2-0347F52C4268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A8A099-26C8-41EF-95EE-F6689CCFD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DF79C22-93CF-4D25-8FA5-4816EA8C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09D26-CC9C-4F2E-AAC6-DEEE26B4DB1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4728863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9982E094-EC75-42BD-8B84-CFE74FFF8C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ECB98B5B-B4CE-4788-B033-DBA77792B7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92742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B6A841-B2A7-4570-939A-182748142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22EAB-EB39-47A8-B920-B91C76DAB106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5FAC1A7-F796-4983-8974-8A3C468C2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B8093-A519-4504-B0E1-88250213E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69E5B3-09E5-428A-96DE-A203872CACF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0584427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E88BD11F-F964-4642-9417-0BD21480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13CCA-9830-4E11-84D4-1A18C37889DE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D1C75194-5510-4EBD-A7B9-3806FDA1C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56FB97D9-A2B8-4087-BBBA-5D99D963D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523D5-7CA4-4A37-A87D-73F34869DEC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7852831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3E7024EA-2893-4054-9D49-DB4916EA9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6D386-2CAA-418E-8D75-E7A3470994F7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D723600B-47C7-4D68-B58D-CB283F9E7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7BC939F7-CE19-44D1-A79A-300B94D4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BA135B-3A26-4C78-8909-C9BC0AC767A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2263617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2C438E88-C3BD-460E-AC6E-EAA076E10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B5B10-191B-4D4B-8EF2-633FA4ACAC43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13CC3AAE-5C1F-44BD-BAB9-410EC6814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D59937B4-B1E4-4A1E-8087-16220E0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54FF7-084E-42E3-B373-9022C0B273B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1862439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DF25271-9C4E-4B0B-991D-3FAADF86CB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60DBBEF5-C9A3-4538-AE86-D86590BD47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D34A15-C433-4F42-82D4-56AEA9B7B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2F3A4-FE79-42CC-8192-7D7203DD2AD1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92D154-5642-4E1B-93DD-F0A81A924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B69E17-26C7-4310-A3CC-0CD5CC9D7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553F3-B27D-4AD6-944F-BF9A90E06D1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8153754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C2B30338-1E87-41EB-8C4A-30A104BFF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29DD7-C508-4A84-8508-E27BB01FBF86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7C657CBD-274B-4C5A-AC8F-BF5A0A84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C36FD4CF-6B8C-4EEC-913A-1BE2364C5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048728-6DE7-4E30-87E0-DE76E83EA9B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63170406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0FC7EA4A-F0E5-4772-B3CD-0DDC3D342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ADB2F-C20F-4616-9ABC-CF215AAE3A91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BFDEDC11-AFF5-4C03-BA51-E9147DE3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EED478EC-5DA1-4B4C-AA16-C1CC1B61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7F4B8-101F-4163-823F-74675D362F6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0709923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B88DD018-86B2-41B7-A3BE-3A59A18D600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46C82923-56CD-4D76-8559-859093E68D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E86076-8CD1-4AA4-9564-A66D4981D7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AE1BB60-61B1-4088-BEB1-2529A4DFF7E6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0F1274-1A97-4E04-837B-77BD546ED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AC814F-D284-4971-8A4B-4D3C850F0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E3FF77C-0EAB-4862-B5AD-79C9C64F7CA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5" r:id="rId2"/>
    <p:sldLayoutId id="2147483727" r:id="rId3"/>
    <p:sldLayoutId id="2147483728" r:id="rId4"/>
    <p:sldLayoutId id="2147483729" r:id="rId5"/>
    <p:sldLayoutId id="2147483730" r:id="rId6"/>
    <p:sldLayoutId id="2147483736" r:id="rId7"/>
    <p:sldLayoutId id="2147483731" r:id="rId8"/>
    <p:sldLayoutId id="2147483732" r:id="rId9"/>
    <p:sldLayoutId id="2147483733" r:id="rId10"/>
    <p:sldLayoutId id="2147483734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34.png"/><Relationship Id="rId4" Type="http://schemas.openxmlformats.org/officeDocument/2006/relationships/image" Target="../media/image14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>
            <a:extLst>
              <a:ext uri="{FF2B5EF4-FFF2-40B4-BE49-F238E27FC236}">
                <a16:creationId xmlns:a16="http://schemas.microsoft.com/office/drawing/2014/main" id="{EA75487A-BFE7-47B2-9748-A1E18798D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584325"/>
            <a:ext cx="267970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8">
            <a:extLst>
              <a:ext uri="{FF2B5EF4-FFF2-40B4-BE49-F238E27FC236}">
                <a16:creationId xmlns:a16="http://schemas.microsoft.com/office/drawing/2014/main" id="{87186B46-BC24-4B0F-9CE8-6328163B3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2579688"/>
            <a:ext cx="5302250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>
            <a:extLst>
              <a:ext uri="{FF2B5EF4-FFF2-40B4-BE49-F238E27FC236}">
                <a16:creationId xmlns:a16="http://schemas.microsoft.com/office/drawing/2014/main" id="{1BDBD269-B160-4570-8B73-C0894CBCB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90500"/>
            <a:ext cx="74374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>
            <a:extLst>
              <a:ext uri="{FF2B5EF4-FFF2-40B4-BE49-F238E27FC236}">
                <a16:creationId xmlns:a16="http://schemas.microsoft.com/office/drawing/2014/main" id="{17B7C183-27BB-4E75-BF30-91F41E559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298825"/>
            <a:ext cx="6989763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7">
            <a:extLst>
              <a:ext uri="{FF2B5EF4-FFF2-40B4-BE49-F238E27FC236}">
                <a16:creationId xmlns:a16="http://schemas.microsoft.com/office/drawing/2014/main" id="{A14E171B-75B4-4603-91CB-3E9DC9835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4300"/>
            <a:ext cx="776763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115FAD55-FFE0-478C-8D4F-AA42004DC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647825"/>
            <a:ext cx="725487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4F952F-A3F0-447B-8AC2-BC10081CC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106613"/>
            <a:ext cx="652145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E6977-0C2C-4D8D-938F-02F6B9F27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3000375"/>
            <a:ext cx="251142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7">
            <a:extLst>
              <a:ext uri="{FF2B5EF4-FFF2-40B4-BE49-F238E27FC236}">
                <a16:creationId xmlns:a16="http://schemas.microsoft.com/office/drawing/2014/main" id="{5967F6FC-9B38-44E3-890D-D721EDF6C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4300"/>
            <a:ext cx="776763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>
            <a:extLst>
              <a:ext uri="{FF2B5EF4-FFF2-40B4-BE49-F238E27FC236}">
                <a16:creationId xmlns:a16="http://schemas.microsoft.com/office/drawing/2014/main" id="{619BD9ED-CC9C-485F-9553-2F2B8E862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286000"/>
            <a:ext cx="131127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92A700B-4F92-4773-BA87-338C5AD0A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955925"/>
            <a:ext cx="774382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027C4C16-F649-48D0-A6A9-278917EE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3929063"/>
            <a:ext cx="2600325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7">
            <a:extLst>
              <a:ext uri="{FF2B5EF4-FFF2-40B4-BE49-F238E27FC236}">
                <a16:creationId xmlns:a16="http://schemas.microsoft.com/office/drawing/2014/main" id="{466E724D-B339-4022-BAB2-01367EA71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4300"/>
            <a:ext cx="776763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>
            <a:extLst>
              <a:ext uri="{FF2B5EF4-FFF2-40B4-BE49-F238E27FC236}">
                <a16:creationId xmlns:a16="http://schemas.microsoft.com/office/drawing/2014/main" id="{E9812EF7-B26A-4B5F-830B-D155ACC22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289175"/>
            <a:ext cx="145573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B2A8BE91-43A3-4907-B49E-26FE6EA27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955925"/>
            <a:ext cx="705643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F87567B9-444C-4693-8F87-981396723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3865563"/>
            <a:ext cx="2600325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7">
            <a:extLst>
              <a:ext uri="{FF2B5EF4-FFF2-40B4-BE49-F238E27FC236}">
                <a16:creationId xmlns:a16="http://schemas.microsoft.com/office/drawing/2014/main" id="{8E035197-D692-4CD0-90C8-8BC451824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4300"/>
            <a:ext cx="776763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3">
            <a:extLst>
              <a:ext uri="{FF2B5EF4-FFF2-40B4-BE49-F238E27FC236}">
                <a16:creationId xmlns:a16="http://schemas.microsoft.com/office/drawing/2014/main" id="{67E9098F-12D0-47BE-A199-B02EED58D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286000"/>
            <a:ext cx="1600200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8EE2DC6B-691E-40D4-82E2-767FA7256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2955925"/>
            <a:ext cx="819943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6ABA3246-BDD5-4FA5-BCCE-9CC922F46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857625"/>
            <a:ext cx="2617787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7">
            <a:extLst>
              <a:ext uri="{FF2B5EF4-FFF2-40B4-BE49-F238E27FC236}">
                <a16:creationId xmlns:a16="http://schemas.microsoft.com/office/drawing/2014/main" id="{EB0DE7D0-3C9C-43CD-B097-F8F185806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4300"/>
            <a:ext cx="776763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4">
            <a:extLst>
              <a:ext uri="{FF2B5EF4-FFF2-40B4-BE49-F238E27FC236}">
                <a16:creationId xmlns:a16="http://schemas.microsoft.com/office/drawing/2014/main" id="{55D5C91F-F75A-4928-A6BD-29A407E1D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270125"/>
            <a:ext cx="1409700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EF37222B-ACD8-45EA-82D4-00FB9075C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955925"/>
            <a:ext cx="756285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2B3B916C-3030-4B3B-B836-C123C27F2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3857625"/>
            <a:ext cx="271621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7">
            <a:extLst>
              <a:ext uri="{FF2B5EF4-FFF2-40B4-BE49-F238E27FC236}">
                <a16:creationId xmlns:a16="http://schemas.microsoft.com/office/drawing/2014/main" id="{1C8607E5-BF93-4E8C-8240-7D0ACF5F6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4300"/>
            <a:ext cx="776763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5">
            <a:extLst>
              <a:ext uri="{FF2B5EF4-FFF2-40B4-BE49-F238E27FC236}">
                <a16:creationId xmlns:a16="http://schemas.microsoft.com/office/drawing/2014/main" id="{84558AF7-5688-4131-AECB-924B7B1D5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286000"/>
            <a:ext cx="1409700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628E8969-D51D-421C-9FAB-E3E0807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884488"/>
            <a:ext cx="651192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E9D5FE9A-574A-452B-86B7-4E381A4FA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6188"/>
            <a:ext cx="33401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0" name="Picture 26">
            <a:extLst>
              <a:ext uri="{FF2B5EF4-FFF2-40B4-BE49-F238E27FC236}">
                <a16:creationId xmlns:a16="http://schemas.microsoft.com/office/drawing/2014/main" id="{2BCC8C23-11CF-422A-9C94-C990E576C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2643188"/>
            <a:ext cx="1455738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18">
            <a:extLst>
              <a:ext uri="{FF2B5EF4-FFF2-40B4-BE49-F238E27FC236}">
                <a16:creationId xmlns:a16="http://schemas.microsoft.com/office/drawing/2014/main" id="{2B43A98D-6E31-4258-B3CC-768E70C51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071813"/>
            <a:ext cx="67945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19">
            <a:extLst>
              <a:ext uri="{FF2B5EF4-FFF2-40B4-BE49-F238E27FC236}">
                <a16:creationId xmlns:a16="http://schemas.microsoft.com/office/drawing/2014/main" id="{FA129F03-7815-4055-B84C-718523D87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929063"/>
            <a:ext cx="2822575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7">
            <a:extLst>
              <a:ext uri="{FF2B5EF4-FFF2-40B4-BE49-F238E27FC236}">
                <a16:creationId xmlns:a16="http://schemas.microsoft.com/office/drawing/2014/main" id="{6EEF49BF-2057-4869-9236-D530FAF90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4300"/>
            <a:ext cx="776763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7">
            <a:extLst>
              <a:ext uri="{FF2B5EF4-FFF2-40B4-BE49-F238E27FC236}">
                <a16:creationId xmlns:a16="http://schemas.microsoft.com/office/drawing/2014/main" id="{C1433E1F-8ADB-48B9-BBA8-E925BE139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4300"/>
            <a:ext cx="776763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658C79-7B62-4E09-980B-F4BFE2C4F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36663"/>
            <a:ext cx="59436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1F971B-1058-4D33-A441-05FA3277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879600"/>
            <a:ext cx="5003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832997-7032-4367-BF7F-EBDAA5B9A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2522538"/>
            <a:ext cx="541496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B22EFF-560B-4162-857E-DFF4E1659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143250"/>
            <a:ext cx="62928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3FB7ED-DD15-4113-9AF3-95F2CA212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3779838"/>
            <a:ext cx="58039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0215B2-5DD8-4AD8-BF0C-D0E61E902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414838"/>
            <a:ext cx="49974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1717E7-0326-4D2A-AA5C-15DFFDAC5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000625"/>
            <a:ext cx="52149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0</Words>
  <Application>Microsoft Office PowerPoint</Application>
  <PresentationFormat>Apresentação na tela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3" baseType="lpstr">
      <vt:lpstr>Arial</vt:lpstr>
      <vt:lpstr>Calibri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MarskiProduções</dc:creator>
  <cp:lastModifiedBy>Pr. Marcelo Carvalho</cp:lastModifiedBy>
  <cp:revision>69</cp:revision>
  <dcterms:created xsi:type="dcterms:W3CDTF">2007-05-01T15:35:31Z</dcterms:created>
  <dcterms:modified xsi:type="dcterms:W3CDTF">2019-11-22T10:08:24Z</dcterms:modified>
</cp:coreProperties>
</file>