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B284131-AFDB-1FB3-41E5-DD1CC3AE95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F112FA7-FDAB-F9C1-5978-56C9CFBE5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B5F3377-F20D-1ADB-1195-A1D06CDCF9F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F402CA4-F610-801A-4E2C-C82317AB42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20712D8F-2D27-1373-BED2-6AAD9F143A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B20C94D8-8FE9-62CC-98E7-EE548B79C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EDABDC-8F27-4A3C-9334-0F3E1CB33D3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60B54-47BB-5BCF-9EA0-59A822293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2AD4BD-30C4-5BC5-0C20-65B54B47B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A6EF45-3E05-7E64-F44F-B98DFCA4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7F6A8-FFB4-8873-C8DE-5EBED0C7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60A3E-A029-7C42-6B00-7CFCF577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CD85-E6BC-4052-81F3-BBDC2CAC91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74402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4D825-8A3E-AD16-F7CB-C2B9664C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7E2359-ACAE-8EAF-0E57-EE145E3D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FE7238-F0C4-D12E-8AED-E2CB9C96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55A97-9408-6AE3-EB1A-04041D4B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BA5EC-7256-C315-63CF-3C4C8605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8919-C931-4432-B081-7EEA5186B8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472718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F811F3-FCA8-ADC3-E838-D8C04F31C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A4FD8C-279B-C80A-C5E5-EB2A25D5B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0381FB-BCBA-D505-077F-CC5F52AC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173BD6-8264-ABB3-1349-3EB0A724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8CED3C-F863-F648-621D-9ECC5ECB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5785-291B-4313-A0CA-E5C3231341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646004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2E575-D51A-7DC1-F34C-0DDFEDFC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123600-7A3C-007D-305A-DC34D4C1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47AEA5-EB82-BA1C-AD45-6E84B48D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37BCED-94EB-7182-4BF3-8928F07A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AF01A4-06F6-6F97-DC3A-B6371358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0AE0-22DD-4D47-9334-62B984963C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27444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E16BE-5BE6-0C4B-1382-0C5FAF4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5CDF58-F5B4-0148-AAE8-79F57BD95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3CFAF5-628C-BF4A-5D46-77D21EF2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62775-18FF-5250-42E3-115BD6E3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A80F3B-742A-65A6-0BC5-C5198A1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86B25-379A-478E-8883-1DF30366B0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33006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816B8-3C5C-ADD9-CB9C-E10C9748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5AA3E-711F-CD05-DA15-8E382F4D1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4ADE34-C52C-E5AF-5BFE-527A2B2EF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5A1EFA-2083-213E-987F-9783971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7DA064-F934-CA54-5981-F7986BD0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221555-7124-DAFC-4F80-53C63AB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4032-557C-4CA2-B78E-3C094E8A08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57311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54756-8AE9-D975-8D3B-7C3F220F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042B6E-CF29-B8AD-6E14-FAC47EF6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F9D0FB-ECE0-81D5-A6DB-AC23EFF8D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E801E9-3B74-E6CB-F6A1-2D57D4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74CF2D-2D69-BE24-A375-ECC8C2E70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47815C-97F9-512E-A349-7E427758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AAEBB0-2FC9-AE6F-3D0B-9AFC2DC9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40B6201-9A3A-8FC9-1F76-9741458C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2B45-0ABC-4631-90DA-8B92E9E1DB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5317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FCB19-4D2A-461A-21F8-C3EAA978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4933F5-72C6-E7DB-7BE1-1A124C79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E0726-C64B-B419-C93A-B8C05A9F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E874FC-F879-F481-58AC-79D190DC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4760C-A256-45DB-8149-7C2D715E6F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20959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9ACDF6-E055-4936-ED35-91A73194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0DD087-43F2-93BB-0A0A-3A1038D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F4AE24-51DD-7E32-63D9-0E0B4271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39C4F-E4C5-46E7-991F-BD5B5FDC8C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47931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89F7A-5C15-74CC-73D1-17B16B2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E3AE4-DB4E-F0D5-5A9E-139B40AB6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B9560E-ED45-7517-431C-FBBD6923A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8EEE2-65C9-CA55-8846-CB202E45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FE9A95-0AC1-3601-A241-01DB931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008A78-941A-BA96-D132-6ED259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A0262-3689-4B1E-8696-CC4A2B40C1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837585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96B54-281F-6022-6F33-86ED68B3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E92358-40CF-B8BF-5E05-6DFFEEBCF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A1070C-B827-23B5-B6C2-B090D105F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E24858-85D0-9640-092A-B9DF94DD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D7309-E878-8F5B-C1DD-4926201E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A788D-67DC-B146-FD6B-0D41C184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2BCB-6FFE-455B-AD7A-FB5B5ED173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57277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9AF77A-DA23-566A-FC27-167B8A3E8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D11A2A-66F5-FC0B-CB9D-404281C98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17EB1D-4CE0-50FA-5E72-2E800541B7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F41C68-EEDE-8E63-4D04-474678F20B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C55F1D-5A34-88A2-EFA0-BE7ECFA6F8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003F3F-D19F-466E-AD17-9B13264B7AE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ABDE7A5-BE8C-72B0-FA82-6F5363BE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57BE-EF30-4028-9117-9D42D1C9675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A8AC6FD-B0D8-E9CE-6F0C-F9E1E02D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1646-3B73-4DA1-A312-5CB71415C4C1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EB75C44-653D-A4B0-3640-F81E18DD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A888-D390-460A-9EB8-04BE3F572CC3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76289C4-6837-CA8A-F654-C1B7DBE4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3C43-5754-4A37-A2BF-A993753EF498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5E07C60-AFE3-A98C-9EED-1EC2C706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A947-A470-4521-BA44-30E0AC62EC95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6E7E871-C309-0D20-12E7-AB3B8C14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6749-405F-4692-9730-3F736FA8174E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C79C25-006F-C569-36B6-2DE4849E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D28B-07AA-4EB8-9D63-D97128EFFEEC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9A7E806-E6EF-E591-D4AC-7112466A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A564-1359-4DC0-B5A0-84B27C6B84A8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3C87F73-EBD9-EF11-F476-38D58079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643A-1768-4267-8D21-A179DD9A27E4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D2E8996-F93B-BB30-A09A-EA7A7A96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D8DD-D8D9-495A-B46E-409573730C86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84246EB-E02E-A140-616A-DFE352F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7AC80-9699-4A6B-9B0E-E92454CE90FB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B4BB6CF-3624-967B-9CFA-A33BC212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EEB5-EC5D-404E-A60C-4BD5952FAFBB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20D6A36-A686-49D9-4F06-B166138F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3A0-400B-4673-A4DD-58993043A09B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32E3609-A10F-8EB9-FC86-A45A45D4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6DFF-54A4-404B-BD28-9BAF406351E1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2EFA85-4AC2-DD84-0238-728DFA78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A65E-9702-4346-B9BA-3BC69DBB3C71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CBB308B-0727-A95A-97E1-B78148FC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9B3E-4A83-4407-9362-10E97B0A9E9F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11B2783-2C91-ED81-D953-297BCF2C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D38C-EBE3-47F8-B12E-EB8052B1DC14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878CC85-59DE-0C1D-AF66-3A64C281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15E5-4180-4A33-BE6C-D993341FC102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4019CFB-E2F4-2A95-CEBD-01617227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200F-1CA8-4829-93A0-E80D77C29273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484DD50-1CC7-3158-DFC3-51316E8B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C0E6-E94A-41D5-AC10-D9FB86E1646F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70B8E45-72A1-052E-D6B2-7BDA5DB3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DCC5-9638-4BBC-8F88-3B47D8CF7A55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8FEF6B-3A9A-9822-BCE7-545FB32E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137A-C674-49D4-A6D7-818841C985E2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3A3A7D-0EC1-CF09-6A31-77B52EB4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98A9-BD42-4551-8EB5-5F895845BA46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80C3E44-AABF-B7A9-FB36-4AA9DE15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9278-6481-4775-880C-347CA0162F64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C5AEF5D-143D-DBA7-E1C2-C945CFE0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70F-9B7D-49CB-ABD4-68138EC7FF60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0C253A9-8217-2E6E-6DE7-BECEB08C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3B0D-E9EB-43C9-849C-EA430D8E4645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F186B25-08A8-4A3C-BE25-A057DF8A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9F51-64A9-4E3D-A85F-9D0141278550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1AD38E9-C9B6-FBB7-4CD2-888FDE04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7B1D-868D-4EA1-9F77-76BB01E9CFF5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40D731-1DD8-1264-BFBF-E8FB9621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66BB4-EB31-455A-A77B-8920905E482C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DE61158-3B2A-D64A-B23D-B659CE1C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AAA6-DA1C-49E0-9278-959B43EB304C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2FCCDB5-5B67-11DC-CD32-B5F7DA0B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7F0D-AA31-40B5-BB7F-B2C6AD5C0F3B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0B3F32-7F9E-8CD9-1E97-800B443B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A11E-296E-4971-9F9D-F6713F5BA7AD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2B57F0C-87D9-6880-EFBF-7676B0AB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1DC8-254C-48B2-A89D-A9E40FB18F09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Application>Microsoft Office PowerPoint</Application>
  <PresentationFormat>Apresentação na tela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10</cp:revision>
  <dcterms:created xsi:type="dcterms:W3CDTF">2001-11-01T13:54:49Z</dcterms:created>
  <dcterms:modified xsi:type="dcterms:W3CDTF">2024-06-05T06:12:33Z</dcterms:modified>
</cp:coreProperties>
</file>