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50FC2C2-5B6E-F868-82FD-83ECE43CE8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73BB09C-35F7-311D-51EA-8CB6DC0D90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pt-BR" altLang="pt-B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F4ED91B-E99C-F2F8-273C-C2BCEEF5F95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35CB8FB-879B-8EC9-98D4-1D28F14962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49D48457-9947-C2A0-F563-06F5FB7178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pt-BR" altLang="pt-BR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F91ADA4B-5F75-02AF-F2F8-6071CCBFA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CC6C219E-FB5D-4DB8-A74B-E68E58CA0F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50534-CAF1-B225-7EF5-6392D1A90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98A2E6-A825-385E-1320-35C37552A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2C52B-FD65-398B-BC3D-A392C98E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192E9F-7A19-D149-952A-6D3FB5B1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913C0-6E66-6B00-4B10-EE5A2113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941F-C1F9-4F8C-963A-7C8332F507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43007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DB160-1759-721D-97B2-AB0265C5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9EF3FD-246C-4D0D-6DC3-D7CE870A2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A3EA47-D34C-EDC7-EAB7-A521CDC5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90AE89-A4BD-9E5D-8A9D-BE801089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9C27B6-D058-D077-D124-C5D9E51B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F691-DF1B-4680-A220-2775CC19BE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71930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C577EC-30C0-9624-7C83-86B755E10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884A2F-FB11-3903-979D-5B1D0175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F2CFA3-9446-4D97-C09F-84652D7B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9CF076-1BD3-A2CC-98AC-DF078DEE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17C953-452C-B202-086E-970CA600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46E0-4A7D-4290-93F8-AE6952C315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2695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CFF7E-3EBC-D9FA-59D0-D1D9569F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CA6E7-4D42-C81B-3318-995F17DD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1D5D21-25F1-BEAA-F9AC-A31BB5E2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95C684-C055-BD4B-BA06-2CBDC0AF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48628-7932-8720-5567-212693A5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BE0F-FFE5-4450-A6C4-C4258E0D91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919530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4659D-94E1-BC93-8066-30C9FD31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4F61D-B8C0-83A0-75CA-635AC5B6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6DED4-5415-81CE-562D-D6C9A632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ACF42-F228-7845-C090-1BB5D17F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FB340D-13E3-761E-34D9-75DE8222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577E-E65C-41C3-B2F1-229856A897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78306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AE932-9F3C-B65D-0AC6-D255EE47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644FC-5779-5EA1-291C-28987BF85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7D1DA7-5D47-498A-A5DC-F84F724A6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DF6C08-F19C-2887-8DB7-F37C147D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86A8C-9316-9BA5-A56A-2F733EEA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68F8F3-BAC2-A504-BB36-EAB50C78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B2423-6815-4C57-862B-9AC121724D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96420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D947A-A47D-130A-4A47-3D858D72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10FAB1-A7D2-124F-3DA5-CC51CF56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CC9F62-8EBE-D663-0557-74308BF08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C79A52-EFFE-831C-C4DD-6B0103D2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5C2409-AD83-0D48-D2AA-AB9CFA75B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524BB5-468B-A705-7CEC-68B22B65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B4FE0F-220B-B54B-C796-0920C539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0A5AFC-EEFC-CEF0-890D-C00E48CB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0B5A-8596-4CE5-97D1-33F866553E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77606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05A4D-FEBA-45F6-EDE0-EC060FCC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B24EFC-DEB8-F026-CFC1-4058D676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A70E78-FCD9-B0E4-8FBB-E5E819AA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253019-FE8F-ADAD-DDE2-E7567329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6F69-96F9-42D1-84FF-7B7CBA2344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86870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70CC33-87CD-325F-01CF-00D6FAC5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39CB56-DC7D-642E-8547-E7E88075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03838A-7351-3297-2DD2-1A6CD67D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5108-AD49-4FCA-A0D3-A9884EAB2E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64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2AEAB-98D7-A994-719B-D1E30A95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96B8B9-28CF-FB74-086B-C603E9B1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AE2AAE-A000-5212-009E-DCB8D309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DFB8B5-1147-AF54-040E-E4CDD39C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DB27AC-3FE8-0663-EE9D-3D8C25A8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E1BF2-8335-4F4E-E197-A6CF6B22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F301-3AEB-4BDE-A5C9-32F9E78674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864548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5A1C5-5947-4CA6-AAEA-AEC08F34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E59FBE-0FBB-2B5B-86F8-5EEB43096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A7D2FB-1873-FC77-8918-89D38D45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58B32-F9B1-4C1C-5D0D-A978B906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590929-5887-FA12-0571-4F2F7957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95F57A-3191-91DD-092E-0A99D310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F4A2-4F5B-4198-BBFD-EAB748C176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841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C6AC21-6ACC-905D-A022-7E79E515A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A60BCC-E2D3-219D-AF41-8BFC995D7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8C4A4E-E6A4-0E72-8FA6-A3FD1243AB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2EF733-4DEB-D2CE-25ED-667DA91AFC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82AEBA-BB01-E98A-B366-EDACBF6D8E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A66ABF5B-B9EE-4ACE-A3E9-9082AC5A9CB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347901-B32C-3F46-F619-DD30918E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EBE2-F0A9-44EB-8BB5-0D3121E1B69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EBF3D64-E8A5-4F4F-0170-AB02A094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0BC-DF0C-42C1-9460-767CD303618A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B7AD47-C59A-318D-339D-7C37E01C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52D0-1DED-4A27-96B2-3BA530C9E054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AD5E284-F3A9-4F0D-6E10-0484A286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6551-7E08-47EB-B8AD-882A48E2DE66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6AD0921-3402-315C-C768-E55E559D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475-5CE4-4251-AFA0-70CB9AE87673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E873B04-6736-F6BD-0D3D-30DA56BF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2EBD-AFC2-4532-A444-D2CAB4516272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8FBC94-A892-5AE9-3505-2A3B1D15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6FB-DD33-4909-B3B0-BE202DABCBC6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9C77DB-D958-C772-39AB-75E998F2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03A9-D352-4CB0-B4DA-6F99C06964C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8C8A937-EB3E-027A-D096-3245C992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B439-CD57-4615-8953-E6E601472E5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87F31F-74B3-B253-9161-4A208BEE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5B1B-9390-4EB7-9E02-3AE02F83D61D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10382E9-DCDA-B9D7-DC07-7597C35B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200E-54F2-49C8-BD86-9735A3A352D8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150454-B653-FF29-1573-D0DAC7D7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F719-1987-4373-A844-2DFE31A2F81B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9758CCE-794F-8C5C-8C9C-8920FE52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A897-0C6C-416D-BDD6-CE97C4C0139D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18FF9E-0273-6CF0-7806-C4C4A39A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7513-2AE9-410E-BBD9-EE3EBE85B8D1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75F0025-8CF3-DAA4-A029-5CA5C8BD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088-A5D4-4FFA-9D89-334EF1704F56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6C72CAC-B2FD-7B22-391E-C87425CB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78B6-2B27-4984-A0CD-BF19E109DC6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209CBE1-FC63-F57E-4017-19E3AB87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78DA-4B4D-4287-A196-C95439572C75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04B2BA-2C3D-1597-BBA5-0437C2BE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AF45-5506-423D-9B25-E03C6186E4D6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9024B5-BDDC-2CAE-3869-5ABE5545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ECE1-C409-4119-AB00-716584A241B2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313996-D80B-EC63-3FC1-AA4191EA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75E4-365C-4A98-B4C5-7EEB3B98611A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57E2F33-25FA-A14A-15FA-7AFB6827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E342-CE34-431A-9C57-DDEF8DC16FBE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680F05-C931-0709-76A1-2C976190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B9B8-0EFD-42CD-95E0-11740A901481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17C1AB5-A953-B2A8-9D4A-391A2298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DFDD-937E-4A11-8600-5CFFBAD4E67B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BDCAEDF-76D8-D95F-FCB6-63C6EF98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CE02-517E-4A32-B29F-5D418614B3D5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094865E-1904-26B2-E260-ACEE0CE3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6504-B9AE-4DFA-80AD-CB06D9E8B153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E7C0B47-F309-25FC-434A-B14055C3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3AF2-3A73-4282-9F63-7C4E7E2F2536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47888F9-F99E-5492-D9EF-FF8CF8BD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7982-DABC-4A46-808E-A39B2F5D5FC3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1B46851-6D38-3C98-D26C-5ABB863D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407F-5AF8-457F-ABFD-7C8A69DCA928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6E7422-9BA0-246D-ADAE-38794F09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313D-055F-4165-ACF0-959A4E456CD8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1659F41-4020-2A86-B39A-FA7FABF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7798-A557-4A7A-BF7E-8F701F4A5CDC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9D699B4-A3C2-82FE-F0B4-352345DE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6AB-78EA-488C-80C2-4D43DECA49F2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330BB70-C5AB-1AE2-CA01-CF50268F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9D9D-8C0B-4D0D-9936-1A79B5676F5B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4285BF-61BE-0B52-1166-2F79AA51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D8AD-F2EB-4F05-8621-B363F3FFE6CC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Application>Microsoft Office PowerPoint</Application>
  <PresentationFormat>Apresentação na tela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8</cp:revision>
  <dcterms:created xsi:type="dcterms:W3CDTF">2001-11-05T01:46:49Z</dcterms:created>
  <dcterms:modified xsi:type="dcterms:W3CDTF">2024-06-05T06:13:43Z</dcterms:modified>
</cp:coreProperties>
</file>