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2DE0C17-DB13-D7EE-DE23-38726BB495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32D9FED-4198-D7E1-8B91-06878A955B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96591296-63B4-DC53-9353-DF69B343189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0B344BA-08D2-773B-0CA5-EDDD9DCBEE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363FB7A-077D-BC18-CEB0-C351791D5C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DED1B261-0090-BE33-8C0B-1DCA9A132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37F311-78EA-4C94-9638-24E3F356631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E5DF1-9321-4AF4-7712-A4E6389FD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48E4D-F06D-0018-0B07-CC2268445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9B67E-8274-5259-FF92-2414D9F2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37FC3-62C4-7E15-1B18-CB241F64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040692-F20B-1910-A514-AAA15AF6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C121-45D5-43BE-A10C-ED9147908B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134752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C5DED-456D-D498-BAFF-8CA6EB1C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51FA83-D57E-08C2-0A82-C9F06BAF6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7C244-D208-744E-D52E-00C4636F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A05B86-0A9B-ECD6-ADB2-320AF1BB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15B608-E0FB-ADD2-804C-A692C861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05307-E8CA-4E01-BBFE-04E6D36272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60712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4F8B76-2490-EB04-13F5-8AA122857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34826D-9A73-EB7E-EDAC-E801C7C0C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2E6EC4-00A9-1551-43FE-16E35532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F517DB-F9BD-1F31-BA34-BE947A99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A18A7-FCEE-E5FB-DF8F-B73F899A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D690-0776-4884-B4DC-0F81948AF8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90067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DE15A-9A7C-FE4A-3A44-0E424E22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6A2186-A531-0C49-4FB1-169ECCFB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23BEBF-3E1A-0F37-C900-5ED95283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2F4A80-4F41-1EC0-0868-6E73F23D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622BDC-2470-3039-4526-D5AEE9AD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D1AD6-EC30-44C1-BF23-B12B5619EF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67696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CA381-3458-6735-A9D2-377A1FA9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EEA3A2-D70F-4D68-50A1-0C76E832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416C3-0820-0F10-BE4D-1C518A39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DD0A7-5301-FCEB-9981-EFDEDD0E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DF77DE-2C16-3E8E-FF01-7BA9B852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0014-3558-429A-BF51-83444BF2E7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339991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BB2EB-6705-77B1-EDC1-DAB5C954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EE0879-5488-DB7C-66B9-143F8C31B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0B8E5A-C8CA-8068-E9DE-2D8B40A8C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C6BA93-AD8A-4703-BCE6-6B57EB72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E08182-85EC-333B-A4EA-5B324A3E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689723-A200-F6ED-8B71-C9097918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2F56-533A-4A65-B6FB-FCBEBC3C87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501073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44A1F-A6CA-1816-5108-69EDB5FF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76FB9F-C348-6C44-C5DB-4D2724187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00B2D6-4A38-6090-2C65-32575FB38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9A75CB-96D7-1034-33EC-B79BE25C7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3AFC05-BDCE-6FC3-23BA-4BB525E9B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396E44-6F6C-DA52-425A-79C1CF5F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BC371B-0BD9-EE51-039F-17FA87FE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1F5AAB-B36E-9E5F-A4E4-495E47BE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2994-74E2-4CAD-B6A1-DCE8E0C919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836165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7A9A3-5598-1954-6028-3B32AE53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648347-920D-AFE0-BC5F-9E80C3AA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C86DB1-9095-8CF5-7398-E5376461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AC2186-100D-1F75-0CC4-9E8FE8C2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562A-304E-4A25-BF98-91EBA003DF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211424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C5CD67-9B82-C020-8E54-7AEE6E17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C016EA-3EA8-6D76-3609-07874926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EACF40-4A59-C7BA-56EB-B522B6D5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D00A9-BA83-4559-AD2E-F28B5460B9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842910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65B03-8EFD-5D7B-081F-3B2CE447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49E648-108F-B79B-D091-97575C7E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A19961-BB26-D4F8-D03B-3BB6EDC5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11D117-C515-E819-67AF-A1843BF6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F38477-9501-A4E2-EC2F-58993D97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6B2910-5A8D-4AF2-7D8B-61726AEC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F9748-2593-4E19-B3F4-41F0CDE562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253659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5431A-A8BC-FF21-A5C9-9440EDEA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3B0F9B-FCD8-2BD5-266D-78F9F3612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22CD0-44DF-5D2D-2039-BFFDA294A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5C2221-0FC5-22EE-03DC-02FB075E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7A9E3D-7724-7BBD-678E-4131AC2B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6A498B-6412-B44A-3517-96B4A844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68B4-F5BE-49F7-83E0-51D7BD09CC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48969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905C1A-F7C7-525F-3B68-DC455EFEA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34A886-9807-F217-5CC8-F58BC1133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1D3152-3DE3-090D-B334-60A20B3DC1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3BE8C8-3F18-5BB4-BB5A-5B9C4BFCF5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1251B8-89EE-39AA-F9AA-D02F651752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2F0E77-49E8-4EED-BDF1-275D7ECFF93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EB36D6F-ACE1-4729-8F07-6AC9862F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7FF8-FDCD-4D68-9C8B-E6179E6246FF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2F4F45F-83E0-5203-C2E4-5C7D7BAE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AD33-3529-41F7-B35C-8FC1E3B6C972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584C7F4-7657-DD43-63E1-AD1906A6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9C8-F18E-46CD-8526-9438DDE1B873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974F2D0-1839-C557-B8AF-882DCF74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1A42-85B3-4C6B-A751-CB3E7ECD74E0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8CC6EDC-528D-E342-9622-88339398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5372-25FE-4DC0-94A5-02E9FFE40473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47CB88-AA99-D3DC-9CE3-AB63E4BA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F1DF-1103-4BF6-B981-50CBA9256F57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F669411-A9ED-0FF4-FA03-B3696A00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095-8F2F-42C3-BF38-BB5177C8AD23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27285D6-DEF7-5CC2-798D-208A24AE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C60A-64C0-4561-92F8-073BC3B186F7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5DB6F69-ECAE-B105-2B4B-3053D6D5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4E22-C408-44BA-8F5B-5BFA5E48F584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3006847-55BB-00B3-E80F-2232020E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45F-D47E-4AC7-9317-6C0EB97C8966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9197D6E-A226-7565-2D91-EDF3D640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EF63-1DED-48E9-9F65-EDDDE061BF3A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428D55A-5630-829C-AA17-6288363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2D43-7090-400F-BB76-5F3A24DED843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E56D35-9AEA-00DB-9191-F25AB7C5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1CB-039B-4EBD-B8B9-D1B31108131C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9D0F562-E37B-DEC3-0EED-73A34C60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D7B5-B5CF-4C9A-8425-509CF36EF7A1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3FAC1E-826F-29F2-74A7-5C323F99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1248-82FD-4B2F-B305-AE17491F045D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3B77912-0A6F-2393-8787-7DDFD13C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259-84D5-46BD-B1F6-BB2752D8D8EA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6AFE7C-DFD2-E99D-8313-AA5E765C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18E2-0455-4C05-9435-68E65B44EC33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513D9A-2C88-6C14-B40D-59E6055A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5F08-A958-46E8-B296-42EE20EE818C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3FA3D1B-C4E1-62C0-CD0E-435CA251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779B-0183-4307-92A3-A3CF449891DF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FE219C1-6ED9-AB81-B788-320241E9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95E3-1D5F-4695-9B2C-464DA216C131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6445BC-769D-AFE8-6321-675D2753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8606-993F-4B6D-99D2-8BCE9FC394A5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F1C4BB-A4F4-5173-9E05-CB262FBB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C2FF-40DB-4CAC-85F4-AA4BE442EA6F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F5E850D-E7D3-12E7-9DC6-8FA35020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199-D12C-4123-A27B-2EB12E6B3459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239660C-B1C0-EC68-B11A-5C79575A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486A-70F5-4E23-9E3A-1FA9D6F6C348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65050EC-16E7-81EF-4C95-0318E927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4176-F190-4BEC-87A8-D6BEC4B318D6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DA36477-520C-CDCF-0BC7-0768ACF6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319E-53B3-4E47-98B0-8CB1B7E7AEB0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4C16CCC-7D2D-E30B-36E8-FEADA322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ECE-94DF-41E6-A478-2F761060E0A2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</Words>
  <Application>Microsoft Office PowerPoint</Application>
  <PresentationFormat>Apresentação na tela (4:3)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9</cp:revision>
  <dcterms:created xsi:type="dcterms:W3CDTF">2001-11-06T18:25:54Z</dcterms:created>
  <dcterms:modified xsi:type="dcterms:W3CDTF">2024-06-05T06:14:20Z</dcterms:modified>
</cp:coreProperties>
</file>