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6" r:id="rId10"/>
    <p:sldId id="266" r:id="rId11"/>
    <p:sldId id="268" r:id="rId12"/>
    <p:sldId id="269" r:id="rId13"/>
    <p:sldId id="270" r:id="rId14"/>
    <p:sldId id="271" r:id="rId15"/>
    <p:sldId id="272" r:id="rId16"/>
    <p:sldId id="297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98" r:id="rId29"/>
    <p:sldId id="284" r:id="rId30"/>
    <p:sldId id="285" r:id="rId31"/>
    <p:sldId id="286" r:id="rId32"/>
    <p:sldId id="287" r:id="rId33"/>
    <p:sldId id="288" r:id="rId34"/>
    <p:sldId id="289" r:id="rId35"/>
    <p:sldId id="299" r:id="rId36"/>
    <p:sldId id="290" r:id="rId37"/>
    <p:sldId id="291" r:id="rId38"/>
    <p:sldId id="292" r:id="rId39"/>
    <p:sldId id="294" r:id="rId40"/>
    <p:sldId id="295" r:id="rId4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65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8092E38-F781-5447-365A-937568A89F5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EE92004B-F5AC-25B5-7C53-0177499248D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18698471-02BF-17AD-3865-1B9E78163181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C5E17078-9991-C4DC-F8EF-4C484A681FD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id="{200A5A06-13A4-1D75-719F-60C3C6B6ED2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43015" name="Rectangle 7">
            <a:extLst>
              <a:ext uri="{FF2B5EF4-FFF2-40B4-BE49-F238E27FC236}">
                <a16:creationId xmlns:a16="http://schemas.microsoft.com/office/drawing/2014/main" id="{8801F75F-527C-E9ED-1969-C2147715EF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D7D37FA-2FE7-42FF-8262-43FBAAC7959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693C80-9492-06FA-D426-6B81075E3B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5D0DD5-4CD1-A205-2575-C7A9E9DA40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4AC574-4C10-7733-1146-C7338B50A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98FA8F-F3D8-6F99-5E17-D54412D83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C05D6C-B12C-3CC9-154B-EB4879E2E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84C8C-10F9-44DF-9100-58EC7705C2B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98770629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5038E-F22F-F586-30B1-F8154BB9F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A3B0376-FC27-3378-D1C6-82F5C7385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50EF3B-0FFD-C19B-D4DB-90B3D9180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8B0C16-01FC-E791-14F9-71063CAF4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28D71F-8D2E-7976-1DBC-9BFE4C4A5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8F897-BBD4-45C7-83BC-CDC291FF7F0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86389001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EF3A504-A830-8D99-E1F0-E74D2D46A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9E43B8E-617C-12C0-F3F3-6C27583336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456471-9C6E-A5F4-9E74-6A8F13157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68F41C-59DD-8225-F543-1885D5CD1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ACDD2B-162B-88EF-E440-B85E9204C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98F57-FDB3-4001-87FD-66D166F445A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11841659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030D07-6E11-E4FB-6639-09721007A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4CCFDF-7F1D-0CDB-6399-884EF854F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EEFA87-FE29-0735-5619-AECB210C6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2E782D-66FA-34CD-2777-C7BDDD5E3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82FAB5-FBFC-F894-9134-E028DAAE9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7613A-6B50-4DDD-9B52-67C9E808FB5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7386192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7D4DE-5068-35E4-1959-093EC4F29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73C826-39CE-D9BB-BE49-9AF0FC4A8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ABE2E6-DEBB-F436-BEA9-91A55EB91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2519A2-ED58-B8F7-43DF-4F0555C67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12C4EE-C074-07BD-FD86-4D9F3F3ED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299F7-38DA-494C-A6A4-593F95E5661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30490353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941FDC-0378-8825-3C7F-E9CD45791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99CFF9-8B51-5856-C996-7F7CD870C5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279773D-88EB-2D79-7AC2-11AFE0100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831023B-1D86-5841-DA23-43E2BDF73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806F87-E33A-489D-90E9-23FD0F81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6282B3-5F18-E5E2-5B33-6EAAB14B8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CD1C5-793A-41BC-9BF1-5804525B061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78955198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CA2A98-9167-9C2A-7DB4-CDD605308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89B6541-1512-A18A-D7C2-6ED160422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3460FBE-0AE2-7E46-5B11-5BEBF2E05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2E7A89C-A631-EE20-5B35-34FDB2C508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831000E-BA50-3AAB-2441-49CC1B26DD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6BA71BA-DD7E-DB21-4340-570B3C2B9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CEB3CB0-5691-FBF0-E6C8-A22DBFABC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841567D-9DED-1891-1DFE-4AA834FD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5F279-8AD8-4F1E-B2F0-D3F6B96DC14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8452769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AC09E7-BC47-4602-F72C-534E32962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BCB59BD-3A05-7B70-BCAF-31158C4F9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0B2B2D7-51F2-B928-E7EC-EF5CCB1CB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2D65DCF-E2F1-862C-F889-52F994C98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69472-060A-4BB7-B5D2-44F04D7DF1C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31053939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46375CA-F18E-AF9D-E5D1-9665ED2B5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94CA0CF-08E6-6E40-17A5-A968E24FB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18CB9C1-70C7-E79E-C2B3-0AF992E3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736C6-57A4-49B4-A849-4CEC9BD05B2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22249332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646B20-74CC-22F3-50EA-D46AC3504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9852FF-40F1-A6DD-63FC-13AE2ABDC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53DB086-606C-7DC3-58CC-3E3F1CD92B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04678DD-5032-10F8-6489-52AED8532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91515BA-3133-806D-8916-96569ED08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A41A79B-39A8-F512-F72C-DD3B4C546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E2AE6-CAA6-4107-873C-3F23546A95E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27812473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C40EE0-272C-6DA4-F69E-0BC8CA764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AA50615-2408-5683-DF56-0A4723209C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BE6DF8C-3040-0E63-7955-B5E1FD9DA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35F6BEC-8CFB-CE3D-7EC1-A361826E1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87789F2-6F26-CC8C-9D6A-076EF56B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527ACE-5ECC-44E8-8776-265E0133C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EBF27-871F-4E1D-9152-DBE46983C58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1309001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0798CD7-17A3-9962-D2B8-9E2EE90483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3FCEAB3-2957-289B-6113-02EEEC8564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E920588-4CA5-188B-D8C6-12FA28DBF6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0891197-3C6B-6B57-80FB-06EC5E163D5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772DA3C-BEBB-4927-1D42-C80FDA3FF3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1B0FD0D-E93F-4E98-AE1C-71E102B66AC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D8EA505-8D68-2E79-764F-65905E9A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9919-B91D-4153-A560-CCB8DFFA5D86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C408D6C-7209-86B2-71D9-700764960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7685-A0D4-4C2D-95B8-8EE47B2D0E6F}" type="slidenum">
              <a:rPr lang="pt-BR" altLang="pt-BR"/>
              <a:pPr/>
              <a:t>10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12A66832-5574-84C1-82F1-5B9F59BCC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D894-2383-4B2F-93A0-8C6E6EBCECB6}" type="slidenum">
              <a:rPr lang="pt-BR" altLang="pt-BR"/>
              <a:pPr/>
              <a:t>11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405DE01-10B8-DDFC-0219-65B100E5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272A-0DCB-4888-8104-00533D86106A}" type="slidenum">
              <a:rPr lang="pt-BR" altLang="pt-BR"/>
              <a:pPr/>
              <a:t>12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7FBCA94-5009-3A84-4B19-028D5D61C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834A8-8E51-4FDF-AEB9-2BA79B2A0915}" type="slidenum">
              <a:rPr lang="pt-BR" altLang="pt-BR"/>
              <a:pPr/>
              <a:t>13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A447618-CB57-DF85-13A2-B948BA9B0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19107-AF9D-473D-959E-6BFA40DDC1DE}" type="slidenum">
              <a:rPr lang="pt-BR" altLang="pt-BR"/>
              <a:pPr/>
              <a:t>14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007F1AB-6ABE-7CB9-1853-9D7D9A3B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E057-C28D-4BEE-9DC7-25A95EF3ECA7}" type="slidenum">
              <a:rPr lang="pt-BR" altLang="pt-BR"/>
              <a:pPr/>
              <a:t>15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4F03BEF-45EA-9A1F-6F5A-0DC4B8267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ADF8-ACEC-4D17-B4BF-4DD8E85E0B45}" type="slidenum">
              <a:rPr lang="pt-BR" altLang="pt-BR"/>
              <a:pPr/>
              <a:t>16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FF75E09-60A7-EA28-1232-A5F3AB535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A843-9CA5-404A-90F3-06C451611E61}" type="slidenum">
              <a:rPr lang="pt-BR" altLang="pt-BR"/>
              <a:pPr/>
              <a:t>17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3D3EA99-071C-C020-428C-E052ED4C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5FAC-BFF1-43E1-936F-967D7CB6EC9F}" type="slidenum">
              <a:rPr lang="pt-BR" altLang="pt-BR"/>
              <a:pPr/>
              <a:t>18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085F5AA-6C77-D224-7593-E1FE2488D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27DB-4D13-478B-9007-F8DF05830105}" type="slidenum">
              <a:rPr lang="pt-BR" altLang="pt-BR"/>
              <a:pPr/>
              <a:t>19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1596CB2-EF02-6C43-2DBA-EAE82C8C0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1688-9710-4A13-8B9D-B1F34D86F320}" type="slidenum">
              <a:rPr lang="pt-BR" altLang="pt-BR"/>
              <a:pPr/>
              <a:t>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EBE0068-F1D0-C7D3-E975-DC6D91C08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A4D37-3AEE-44E9-B956-2382AF9BF45A}" type="slidenum">
              <a:rPr lang="pt-BR" altLang="pt-BR"/>
              <a:pPr/>
              <a:t>20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52A83AD-D1A6-BDE7-9316-582310A60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7C17-E5EA-46B5-B56A-26F3AF45F028}" type="slidenum">
              <a:rPr lang="pt-BR" altLang="pt-BR"/>
              <a:pPr/>
              <a:t>21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46D641B-1B06-962A-58D8-B1D7725BC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45E1E-B093-4285-A5B5-9F20BA6A961C}" type="slidenum">
              <a:rPr lang="pt-BR" altLang="pt-BR"/>
              <a:pPr/>
              <a:t>22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E7E14D5-0CDB-150C-1BE6-C15A17287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3AAC-1445-48EF-A76C-ABC9A1DEB958}" type="slidenum">
              <a:rPr lang="pt-BR" altLang="pt-BR"/>
              <a:pPr/>
              <a:t>23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DA68DC9-CDB9-8BB4-9483-F1FD81AEA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ED829-77C8-4DD1-A85C-002923BAB861}" type="slidenum">
              <a:rPr lang="pt-BR" altLang="pt-BR"/>
              <a:pPr/>
              <a:t>24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1565AD2-FFBE-B043-1581-8809875F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4AF45-0461-4D52-B439-149F62CC6A3C}" type="slidenum">
              <a:rPr lang="pt-BR" altLang="pt-BR"/>
              <a:pPr/>
              <a:t>25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5559A1A-AC84-0157-059C-C111D3688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96C2-8F56-47D3-96E2-628054C99775}" type="slidenum">
              <a:rPr lang="pt-BR" altLang="pt-BR"/>
              <a:pPr/>
              <a:t>26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654F31D-C7A6-5FB5-FBEF-C0DC6B944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538E-7060-4AE3-95E5-0ED877F5A88B}" type="slidenum">
              <a:rPr lang="pt-BR" altLang="pt-BR"/>
              <a:pPr/>
              <a:t>27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2D77DFF-DAEA-1621-8C8B-8D951B847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B981-61CD-42D4-812B-6A83E67F4CCF}" type="slidenum">
              <a:rPr lang="pt-BR" altLang="pt-BR"/>
              <a:pPr/>
              <a:t>28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B304F59-0F13-DAE9-38CD-A5138DF3A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053E-33C2-4BDD-9451-350F8137ED6C}" type="slidenum">
              <a:rPr lang="pt-BR" altLang="pt-BR"/>
              <a:pPr/>
              <a:t>29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D7005F2-8259-7D4C-96BA-7F4B40C81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2413-36FF-4D77-8EF0-ADC5BBF850FB}" type="slidenum">
              <a:rPr lang="pt-BR" altLang="pt-BR"/>
              <a:pPr/>
              <a:t>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D6420CD-F6BD-9A9B-78CB-DB609354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2738D-91FE-4C5A-ABFB-6AD6E41610BC}" type="slidenum">
              <a:rPr lang="pt-BR" altLang="pt-BR"/>
              <a:pPr/>
              <a:t>30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6B3791B-4AA7-F24D-02BE-F9ADE13B4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59B9-B28B-4925-8BD4-7027AAADAEC3}" type="slidenum">
              <a:rPr lang="pt-BR" altLang="pt-BR"/>
              <a:pPr/>
              <a:t>31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AC86398-D53C-C57D-42E4-155B86317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96B00-F2AE-4A2B-8355-1C5B369FA4A2}" type="slidenum">
              <a:rPr lang="pt-BR" altLang="pt-BR"/>
              <a:pPr/>
              <a:t>32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63ED690-AD74-36C5-5362-640D63408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B828-4E69-49CD-915B-6C9DCFBDD730}" type="slidenum">
              <a:rPr lang="pt-BR" altLang="pt-BR"/>
              <a:pPr/>
              <a:t>33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3375F04-5943-6B1E-A192-2A26F21D4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96BC-9DBF-4C34-92CF-BF2BA5EB134A}" type="slidenum">
              <a:rPr lang="pt-BR" altLang="pt-BR"/>
              <a:pPr/>
              <a:t>34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940A088-38A7-3CEB-1841-0202F2EF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378F-3F6D-4BD1-AACE-BD0355707764}" type="slidenum">
              <a:rPr lang="pt-BR" altLang="pt-BR"/>
              <a:pPr/>
              <a:t>35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510755E-8EB9-5057-05E9-4C863BC62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2A99-CD43-4763-B5FB-290615F76FD3}" type="slidenum">
              <a:rPr lang="pt-BR" altLang="pt-BR"/>
              <a:pPr/>
              <a:t>36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7284DCC-CBB8-F50D-1AFF-E21A385A4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FD4F-91DE-4F4C-8731-BB938CB40AE7}" type="slidenum">
              <a:rPr lang="pt-BR" altLang="pt-BR"/>
              <a:pPr/>
              <a:t>37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C4783F7-BA6F-E397-B1B0-404C7FBFF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7B1D9-4B05-45C0-8F08-00A19676F33B}" type="slidenum">
              <a:rPr lang="pt-BR" altLang="pt-BR"/>
              <a:pPr/>
              <a:t>38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18B7BF96-4047-7612-BBCD-DB2ED044B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704C5-0E66-4049-992F-85D552AF63AD}" type="slidenum">
              <a:rPr lang="pt-BR" altLang="pt-BR"/>
              <a:pPr/>
              <a:t>39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1D7C9E58-D4B8-2E83-01E8-673374085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0F5A-D540-4B18-A5AF-716419D11990}" type="slidenum">
              <a:rPr lang="pt-BR" altLang="pt-BR"/>
              <a:pPr/>
              <a:t>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06045AC-16C1-553A-7D77-C38734DE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5247-1797-417E-84DA-6B927C373B7D}" type="slidenum">
              <a:rPr lang="pt-BR" altLang="pt-BR"/>
              <a:pPr/>
              <a:t>40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D8D5320-0CA2-20BE-B866-884C02C1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1F76-E318-42DE-8B4A-0863F1DD1693}" type="slidenum">
              <a:rPr lang="pt-BR" altLang="pt-BR"/>
              <a:pPr/>
              <a:t>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D88A1A0-9022-725D-3AE7-CF2F93947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D2403-CD17-42CA-AC8D-3A2500D27AC9}" type="slidenum">
              <a:rPr lang="pt-BR" altLang="pt-BR"/>
              <a:pPr/>
              <a:t>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9D80ECD-85AC-412D-49E4-FDD1C5A1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E074-6C8C-463D-9BA6-3B4929A50D84}" type="slidenum">
              <a:rPr lang="pt-BR" altLang="pt-BR"/>
              <a:pPr/>
              <a:t>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CD7ED17-AE76-5587-1B21-A13A03570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D5785-7306-4CB5-AC94-AAED51BFA8CD}" type="slidenum">
              <a:rPr lang="pt-BR" altLang="pt-BR"/>
              <a:pPr/>
              <a:t>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7104E10-37FD-F23A-CEC6-856264E51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62920-5D27-4B63-9FDB-99D125D7A091}" type="slidenum">
              <a:rPr lang="pt-BR" altLang="pt-BR"/>
              <a:pPr/>
              <a:t>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40</Words>
  <Application>Microsoft Office PowerPoint</Application>
  <PresentationFormat>Apresentação na tela (4:3)</PresentationFormat>
  <Paragraphs>40</Paragraphs>
  <Slides>40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2" baseType="lpstr">
      <vt:lpstr>Times New Roman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Pr. Marcelo Augusto de Carvalho</cp:lastModifiedBy>
  <cp:revision>13</cp:revision>
  <dcterms:created xsi:type="dcterms:W3CDTF">2001-11-08T18:09:47Z</dcterms:created>
  <dcterms:modified xsi:type="dcterms:W3CDTF">2024-06-05T06:15:00Z</dcterms:modified>
</cp:coreProperties>
</file>