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9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3D1FD11-32B8-8E96-327F-77116992C9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F520DFF-C70C-296E-8DDF-9779AD705A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632E312F-30E1-66BB-425B-307682D7444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D45A04C0-7061-DF5D-AD31-94C0EEB3264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472C55-0093-440E-AF82-A3D157D3B78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694234A-5E22-3D22-F4B4-DA592408C2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021C967-7580-4772-3D0A-86FD749127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138304C1-4E8D-6685-D0E1-3FC4839D8EA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A23C2577-37B1-AEFC-DED8-E6FE355605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B88CDBBB-CB33-A591-7092-924063EB72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1657F0BF-F2E2-391A-2310-63B0F3E2F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0B3147-A88C-48FD-BE01-F53B8145BD5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57C958B-CE63-22C3-AB99-886DEB6ED6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4ABBA-BD94-4C5D-BC80-FE93E12F76F3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4377E2C-08E6-D77D-372F-DB1DCE235B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13D93BB-3C6D-4C87-C504-8F2E463C9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39D09-E927-FE30-201A-F20ADB808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C5609F-F161-35DC-9B5B-A005DCFDB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32C998-2F74-C7B5-0C06-E12BC225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F789D0-25B8-20E1-50D1-C260E455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B212EA-73F4-CF9B-587F-722A6262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5B5DE-A7DC-409D-8AA0-CAFDADDC28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132673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86376-5984-54D9-8E90-920DAC16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A01A2E4-44F4-8825-3BC0-1AA8E902D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1049E3-2367-013F-4D89-8C1CF0E7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907F96-9A4D-B509-4B67-8001ACC5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DDD34D-953A-F45D-5E21-C546C9F0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00B59-2F8D-4048-826E-6ECEB7B769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394855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FDE2DB-EFFD-901E-6B96-C56AB2E7B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261F87-5EC2-D888-68A8-4D8EA1F78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7F21E7-8474-350E-C6AE-E1AB7244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601367-A05E-D7E8-F0C8-F7A8BD7F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E0E542-1DB7-7F6B-60EE-136814F6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7FDAC-0B6C-4641-828C-D6E5A94B50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483547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8CF08-F500-3D13-4C2B-3FF0842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E47A77-923C-382A-8ECC-534EEF0C7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547A15-286C-2128-70CB-4DFB1897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D097B4-F1E2-DD24-1939-581912CF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418F9-4B97-59C2-3F91-16529B32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0BB49-78C9-4ACF-B409-81417E252F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051689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DD86B-EFD6-3FD7-176A-C6544251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944A11-CA4A-24A6-FBE5-104309E0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ACF57F-2369-F411-ADE0-5CEAFE20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601419-102B-EA8D-C799-89A8B400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2E253D-2A66-FA8F-C5E0-286B2CD7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B42ED-D73B-41B4-96E0-8282C53C38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982872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AC30C-DE4F-EC4D-15F1-58158FBD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FE4DA3-B287-CDB7-1B48-FECF08AFB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171AFB-32C0-CAFD-182E-BEDEBF6C9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6DCB2D-C7FD-574B-7993-5AD56A52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68F7B1-ADF3-115D-776B-3A6248AC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F0AABE-BD9E-CCFD-028E-1F59B4C7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39198-A0C9-4C33-90BC-9F438C2E1D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897987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32F40-CCC7-C71D-89E9-391D192B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284E97-28BE-5CC8-C040-88E19499F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2CAD97-FB63-7F6A-ECBA-3AD353ED9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DA6285-E1EA-E548-00DE-1DAB5325A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867E14-2940-5349-BA67-23261B0C5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834118-5647-3C4E-7D09-FFFD8115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73975B-239B-507D-6235-077A0FB4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19C38BA-5CAC-E6EE-F8DD-4B81A345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1462E-0824-4411-822A-E46A44BCCF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810973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1323B-AEF1-DEF8-E76D-902F4239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87352FA-8DE0-26C7-0F61-9ACD12B6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316D72-9A22-FCE1-0FC3-450F9BDF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A2CD7A-853F-372E-67E2-70C30F9E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4A6E2-8FD9-4F13-BD67-2465052649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340805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1DE6CA-5CB6-DD00-9164-AFF541F2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C8FEBD-4260-6370-F73E-B354CEC7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E87F2C-1163-3C32-1339-1B7FB1F9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E9DB3-5B9D-4654-9A86-7303E44BDE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867406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53DDE-3305-EDE9-AA47-C3B6CD2B2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E4090F-1B24-C22E-EB37-4802C6568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5CFD12-ECAA-C8BE-FFAF-DC7E82EF2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BADEA7-B48E-F0C8-8585-A2DFBFE4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7755E5-ADF3-80E1-B917-578D3135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E242CF-589F-3F74-F1CC-4CD5BC37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BE402-0563-42DE-B742-E158E96DCB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219562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28E54-91B4-0DDD-56A7-28AEA0F4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D5A846-9D39-E230-45D5-5A07CB4A2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E3A550-31B4-D86C-7EE1-0A7FCE33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79CF8B-655C-7717-9FA5-61C9B924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EC07D0-1CAF-A5CF-A3E6-8AE8FF44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D761C7-8F5F-AC77-5CA7-435244B9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FE2EE-007D-4B23-B269-151EE32284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735851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96DFF6-35B7-3AED-E9CD-F62637C4B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8996EA-6F39-D6AE-181A-400D33E55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4DFC86-2B6B-8CBB-7A5F-8CC4F2D134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E78DE4-FF43-0AE7-E071-1E1C90E138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786ECE-C58A-1EB1-99A4-7A1F458B81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18A6F2-39BD-49E7-B73C-E6940BF6C56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D747A08-51FB-BEB2-E25A-45E82373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AC-AAE6-4B78-A4E5-0A0EC7A131AD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8E9DB3D-14FB-54E1-6643-955968CB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3153-A0CC-462B-A447-8E8AD3B7C707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95D40B6-7402-DBD9-64B3-B59ACEE7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027F-B973-4DB3-9A76-9B2920B2B324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90CF561-C19A-705E-1126-1287D2AF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9004-D1CF-44CE-8AB9-45639800C180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C8D1914-C53C-4E9E-5394-1B088D4A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A6E3-F7B9-4D19-B08E-822EFE86DD5E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1AB2D11-47FC-4DA7-3B44-82F29F5A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62F3-861F-44B2-A7BF-1B16B492512D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7A479E9-2EDE-E17F-FB2F-480E9BE8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474C-E051-427A-A324-C40B8C07C108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285E8E8-B958-6C2D-9C9A-2B79B5CE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0249-E1E2-40B9-9936-5DF1471A773A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7CF439C-A8E6-0243-E6B9-2BA237A5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0EC-FB4D-4A8A-80C4-835589746178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7F9E784-96EC-533A-8E59-945690C1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6339-EA81-410B-AAA3-D7C1255597E8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E5B780C-1C2B-05B2-FB81-4F0E896B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6347-478D-43F1-92AD-865DA494FACF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A9FDE84-5D5E-B631-6D1C-84238176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33D3-8BA2-4ACD-A01B-9DFEFDE6ACAA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D01381F-B369-8910-1BF0-C61D8CB7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BB04-60F9-4160-B0D4-D598877E2853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D00BBB5-5456-3E18-408C-0B8CCD1B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B2FA-E87B-41BE-BD11-1A49A2D3F94B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1E2D9AB-9A5C-2056-99BF-A87CC4CC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D616-437D-49D6-BAD8-82126DB1A83B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B3E7620-0709-CF6D-FF0F-1BA7AB70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35AE-429F-495E-B866-9D6CD6A704BC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00118D2-0201-1AAC-0BE2-2ADA89BE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7309-9B18-4028-8935-92B755EBE180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4F81A72-81D9-DE7B-95A3-BDDEBC35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D352-D99B-4FCA-8798-55F8F36664D3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BE8243D-619C-4636-DEA2-9E0BD262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BDDD-62B9-4551-BD73-789913B31BE8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0735B86-E020-23DD-86D4-D7D1F19D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7A05-4A89-40BA-BA2B-DF07C18909E7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B8EF693-D4B8-345B-AB72-5C890506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D513-4A0E-4A91-959E-AFBCBA214231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F4D0E78-4C1C-4746-AA25-F65D0D7E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0C5B-C71D-403A-BA75-2B10B8316F13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EB3F24B-4E9B-C13F-1B15-5563A0EA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0D6D-9BCB-4E28-AB8E-95F377B85BAA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AAAFAF1-F036-C7C2-30EE-8FA693F7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896-64F0-4B27-9A01-37FE38E83586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A5E21D4-B834-4FD9-F509-D0A1ECB1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9627-9D84-4904-B136-817E9C4CD106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3B3C0B2-2635-73A9-C9B9-6E5CB45F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EAA8-03A8-42C5-8FE3-4FD14AE24451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BD61448-B789-DF2F-D05F-2E053171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F4FE-34F4-4556-9107-9B1DFC6DD6E1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33770D0-54EA-120B-3542-41309495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36A1-28E2-456E-8882-F5B47D82CBFE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2B785B9-D2B4-4245-6A3D-DCE554FA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FB45-52BB-4289-807C-B15358B319F3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35DC483-88DD-DC62-170E-0D25A2ED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E8DD-87C7-42E8-B712-EB99D9B80041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2649E5E-C643-94A7-FD91-84F0D5F7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06F3-5ACF-47D2-ACFE-52ACAF83F24D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313079F-CB95-99FC-D025-CF128753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A266-7186-490D-9A55-CC68BC16E7AF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33</Words>
  <Application>Microsoft Office PowerPoint</Application>
  <PresentationFormat>Apresentação na tela (4:3)</PresentationFormat>
  <Paragraphs>33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12</cp:revision>
  <dcterms:created xsi:type="dcterms:W3CDTF">2001-11-13T18:19:56Z</dcterms:created>
  <dcterms:modified xsi:type="dcterms:W3CDTF">2024-06-05T06:15:43Z</dcterms:modified>
</cp:coreProperties>
</file>