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>
      <p:cViewPr varScale="1">
        <p:scale>
          <a:sx n="52" d="100"/>
          <a:sy n="52" d="100"/>
        </p:scale>
        <p:origin x="198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86D39433-08F0-6410-5BB3-9F4EC8E04DA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EB60EE90-2289-F2D1-DB09-E86B95F0E45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B801E8CE-EBD6-E9F5-9505-9727E4AE5FE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6B714294-9045-2A9E-988E-1C71B5A3578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791EE0A-A515-45B7-B5FD-E82D3386BB4B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F8F7452B-3346-367D-1018-F56E54754C0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A33DDF53-ED35-D0CA-D51B-03EFAE73B0F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CA245913-837E-607C-A6C2-B2082440BC50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8331A001-A49B-A7EF-0A24-6131DADDF9C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93504D84-5166-5600-CADE-EB6D077E343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6871" name="Rectangle 7">
            <a:extLst>
              <a:ext uri="{FF2B5EF4-FFF2-40B4-BE49-F238E27FC236}">
                <a16:creationId xmlns:a16="http://schemas.microsoft.com/office/drawing/2014/main" id="{D15E8154-C5B2-A054-374D-2C11129880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09998DB-F446-4363-AC39-435E7578421F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FF2EC573-BE8F-CCE4-6C9E-D51491395E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1050C8-66B8-48E5-8B4F-BB9EB4C3BD3B}" type="slidenum">
              <a:rPr lang="pt-BR" altLang="pt-BR"/>
              <a:pPr/>
              <a:t>1</a:t>
            </a:fld>
            <a:endParaRPr lang="pt-BR" altLang="pt-BR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0D139D53-F616-A34B-1097-81991641DCA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E787CDD5-FBAA-904A-5A7A-5A8CA88B16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F8D805-188E-1874-AEAD-0C4B247099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7D3046B-759E-AC17-6E35-F56DF8A3E9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DA5082-B6FD-4F45-398C-A9686B5F1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74184D8-878F-5F50-10BC-05EC7BFFD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2BD230B-57FE-319B-6A4E-308963DB8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5884A-EEAD-437F-B971-85B09F01D74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37735092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BB3338-DA83-20EA-BCFE-9303106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A586377-0890-AAEB-F2EE-F84ED27A3D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05ADBD-AE87-DDC1-63D0-8D2047CAB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4224C02-5D0D-3DDF-FD39-48432904B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4B826C7-54AA-527B-8CA1-B5EC411FE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2F2D4-68C6-4079-8F3D-6FF7FC4F019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22908532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E1AA6FA-D461-264B-4077-FBDAF9CBF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0E77DD3-41D9-D82F-8B62-1DA0202B27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3947E06-163B-A1F7-0C7D-F3425ECD3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4C5468-08D6-9835-B560-4617440A2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E6C6AA-CDAF-F4B4-4626-74F3B9F6F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A80C9-C5D3-4A15-BF89-A595B2B1D23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33173199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1C7DB7-3D73-1A34-96DC-AE02B745E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D99AB3-CD60-B43F-564A-E4D1AC44D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6F05B5-FDF0-7585-FE15-FF1852D35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34AFA0-8E72-6059-A5D1-B02FB0A66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1F0707-DF16-F4FC-11C6-65C5EBFBD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91E44-A135-47A7-A1E4-72FEE334E6C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90752339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3CCE10-E4BD-AE3F-78D4-C06140F8F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29C12F0-1D8C-7C53-0D65-B1DF1FC4D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C7F3D0-5978-E624-4519-2650421E8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DE586C-E0F7-3E75-BEE2-723F4730C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914B90A-A969-5DA9-27BF-615A20D8B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49AC6-247C-4004-840F-1401CD446EE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18942643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2024D-3FFA-DB28-6E98-F539B0D24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559E16-12A2-DED9-E9D3-7C37116637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9E05ADD-A8AC-BA3F-B45A-4D29FD904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17D3F3C-6F11-A123-C6B2-0DE59884D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12D4567-511E-B104-10BA-A63F79D93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670CDF8-C108-29CC-466F-BCD807988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DFA685-2624-45A7-A2F4-FCCE9D11DC4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95995927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C39B2D-3444-B364-27A8-EDBE1E46B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2CD241E-2B66-5C31-0E79-F0D74E12C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095EFED-6CC1-D7AE-89DD-32C79A0E0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CEBE92E-ED35-1FF0-8E97-1D617CA89B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6C7EAA3-899A-86B6-6088-2BD7C8B088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2F09FD5-2E10-F7C6-A01C-0F8511A14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09852C6-AAD4-17E4-1D91-54EF76246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1E97739-653D-FD35-C82B-9DF1CC277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29620-193E-4B99-8961-91C8EB67B0C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34444824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23B192-03B6-423B-F419-A77DEE230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02498F4-28F2-119D-1957-DBAFCD08D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029E817-84D8-5954-5F3A-1D10D0652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22F2291-9B5E-668C-DA05-D207656E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2FC40-3601-4608-B2B9-F91857218BB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41849417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D1D938A-3B0E-78EF-4963-00144BA41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3CE1065-BA9C-883C-5876-78A2CEF6C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2618271-0E23-1F2C-9BE6-2FF12A5EE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78329-A695-45C4-8467-5C09F0503A6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63706634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3E261A-6A3F-A01D-C670-6F58EA3EB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EF327D-F4F9-3ACA-1312-C2811B260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C725B99-EB7B-F1E2-50F1-C76130C7A1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5732F97-B4A9-49B1-5A57-6516414D8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F6A63BB-CFAF-5CE2-7D13-AC7F1A8DC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266703D-054B-A3AA-89FB-7A8A4E868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CC472-FFBF-465B-AAEB-A6347504C10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59106283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3AE4FB-2469-3EF5-D45A-557718F24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5B1AC83-DDF9-586B-92D3-CA1105947F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F4F9D5A-8AC9-7418-B5F6-52390F4522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FF205B9-437D-D129-D69F-1552D5023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D78EFA3-56FD-97AF-322C-6D2356C78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4484DF3-7ABC-7538-C065-D6081128B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F7C3E-FFC2-4990-B079-A3B913CD6DB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46488208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1B529FF-96A6-47CC-218F-ED8AC8C104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1F84D2F-A813-11E7-DDE3-FDD926FCA0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B6FCD81-0243-E622-30D0-5BEB87DD989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5E3000D-A32D-D405-B1D6-4443350CC1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41B959E-62D9-CC73-1E51-4E6CEEAC56C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68D16F-54CC-4704-BB80-508C66D119F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12EFCA2F-E03A-F991-09B3-CAB07EC11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E84E5-D8E3-49F0-A6FB-E1D958CCFC1A}" type="slidenum">
              <a:rPr lang="pt-BR"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22C8DDF7-5145-3806-ABC2-479DD69C4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4D53-452B-440B-8964-D5FB6BAE983C}" type="slidenum">
              <a:rPr lang="pt-BR" altLang="pt-BR"/>
              <a:pPr/>
              <a:t>10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E359F047-80FA-A157-5AE0-04B394316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CE0D-C18B-4105-8147-1C1C33B5889E}" type="slidenum">
              <a:rPr lang="pt-BR" altLang="pt-BR"/>
              <a:pPr/>
              <a:t>11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96AB03CD-F43D-DAE1-5B53-CD8D4FA94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B3E5-FAC0-435A-8421-D70F186CA03C}" type="slidenum">
              <a:rPr lang="pt-BR" altLang="pt-BR"/>
              <a:pPr/>
              <a:t>12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29929B9-4EE2-3735-11CB-5EA4D9AC1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55FF-A26B-4181-AFDE-D64BF5C07A9E}" type="slidenum">
              <a:rPr lang="pt-BR" altLang="pt-BR"/>
              <a:pPr/>
              <a:t>13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2EB0BE7B-5694-E9D1-174D-C9F2DC45F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3A33-0689-46AC-9D38-188B544036F5}" type="slidenum">
              <a:rPr lang="pt-BR" altLang="pt-BR"/>
              <a:pPr/>
              <a:t>14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A453C2D4-3F1D-56F6-ACBA-4302C9013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129-E2E8-44DD-9860-435651B2F31F}" type="slidenum">
              <a:rPr lang="pt-BR" altLang="pt-BR"/>
              <a:pPr/>
              <a:t>15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99BA8F9E-1F84-AA91-82A8-D347F2075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4855-77F5-4A71-90F0-809D87CF2A8E}" type="slidenum">
              <a:rPr lang="pt-BR" altLang="pt-BR"/>
              <a:pPr/>
              <a:t>16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FBD51F1-1AC7-C578-8319-141AB3D6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A91ED-9320-4531-B225-E6E6486FAE3C}" type="slidenum">
              <a:rPr lang="pt-BR" altLang="pt-BR"/>
              <a:pPr/>
              <a:t>17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A404986-7F1B-DC56-BBC1-DCCACCFFD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9733-AFB2-46E9-8142-7079E16D7F6D}" type="slidenum">
              <a:rPr lang="pt-BR" altLang="pt-BR"/>
              <a:pPr/>
              <a:t>18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1F517B29-E5AA-3CDE-A0B2-5358F7C25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BF81-AA72-46DB-897B-6284868A7D38}" type="slidenum">
              <a:rPr lang="pt-BR" altLang="pt-BR"/>
              <a:pPr/>
              <a:t>19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BCC83B74-AA01-0DB9-87A2-C4A216C37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B153A-2F3D-4370-9107-274E649D5713}" type="slidenum">
              <a:rPr lang="pt-BR" altLang="pt-BR"/>
              <a:pPr/>
              <a:t>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90604DA4-EBA7-F784-367E-CDFC5B39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C86B-40C7-455C-A2E2-8E64ABC416BE}" type="slidenum">
              <a:rPr lang="pt-BR" altLang="pt-BR"/>
              <a:pPr/>
              <a:t>20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2160F022-23FC-93C0-22D4-149463D33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1B07-AAA8-4A3C-B336-B088EF59DCC2}" type="slidenum">
              <a:rPr lang="pt-BR" altLang="pt-BR"/>
              <a:pPr/>
              <a:t>21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CBAC78B-A402-36F3-E5A9-EBF591CCF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3E27-4C9D-4801-9760-14710446217F}" type="slidenum">
              <a:rPr lang="pt-BR" altLang="pt-BR"/>
              <a:pPr/>
              <a:t>22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7725FFDC-9767-A1E1-19E2-98106E1FD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EF45-F551-499F-B7C4-B4F3C515D52B}" type="slidenum">
              <a:rPr lang="pt-BR" altLang="pt-BR"/>
              <a:pPr/>
              <a:t>23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80A45E21-9C3C-E117-710A-D872608CC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BB7B-4472-41E9-813A-ECE4F3273454}" type="slidenum">
              <a:rPr lang="pt-BR" altLang="pt-BR"/>
              <a:pPr/>
              <a:t>24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92162AF7-C627-8B5A-B517-7B7E45B36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E50E-3BF6-43FF-A7D5-D25F1B6EC6CD}" type="slidenum">
              <a:rPr lang="pt-BR" altLang="pt-BR"/>
              <a:pPr/>
              <a:t>25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73FBBDE7-DC05-7D3C-7436-790E1ECFF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98086-B379-4876-B316-61FBD8037B94}" type="slidenum">
              <a:rPr lang="pt-BR" altLang="pt-BR"/>
              <a:pPr/>
              <a:t>26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E533161C-564C-BA52-0D25-B1ED4F659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29C6-EEFE-4A17-813A-4C499CF75A1E}" type="slidenum">
              <a:rPr lang="pt-BR" altLang="pt-BR"/>
              <a:pPr/>
              <a:t>27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88EA1535-FB79-B7FD-A4DC-07CB61DA9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12A66-77FB-4424-91F4-E027219A54C8}" type="slidenum">
              <a:rPr lang="pt-BR" altLang="pt-BR"/>
              <a:pPr/>
              <a:t>28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2C06AE8-5D4A-2D65-0B3A-7E3E662CC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60A7E-83EE-4DC1-BA41-0337509F4D70}" type="slidenum">
              <a:rPr lang="pt-BR" altLang="pt-BR"/>
              <a:pPr/>
              <a:t>29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AE9B2269-4FF3-8032-D38B-969E0CD64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4FEEE-DD08-4D4D-872E-200C516F0A03}" type="slidenum">
              <a:rPr lang="pt-BR" altLang="pt-BR"/>
              <a:pPr/>
              <a:t>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02316D18-2313-513F-1157-219AAC15F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6A2E3-0C8E-4D27-BFF3-17C23FA76592}" type="slidenum">
              <a:rPr lang="pt-BR" altLang="pt-BR"/>
              <a:pPr/>
              <a:t>30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6CE18FD0-EF05-A2F3-668A-48A8EF797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F993-1CF2-45F7-92D4-1774EC7D07FD}" type="slidenum">
              <a:rPr lang="pt-BR" altLang="pt-BR"/>
              <a:pPr/>
              <a:t>31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DBBA84C1-C666-E394-B951-257666F60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C779-5424-40C8-BE2B-51C25AA356F1}" type="slidenum">
              <a:rPr lang="pt-BR" altLang="pt-BR"/>
              <a:pPr/>
              <a:t>32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B29C85DA-E0C6-DE3A-E3D5-672E04A3D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779F-B2CB-48B9-8797-58CAE9250754}" type="slidenum">
              <a:rPr lang="pt-BR" altLang="pt-BR"/>
              <a:pPr/>
              <a:t>33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D1265219-0AAB-21CA-67D3-455098551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3F14E-E992-4685-8D79-EB914E8FB7A3}" type="slidenum">
              <a:rPr lang="pt-BR" altLang="pt-BR"/>
              <a:pPr/>
              <a:t>34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40335D27-03D4-0825-7442-BEA3F3ED1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08AF-1B87-4865-9E68-CC9C53BEC450}" type="slidenum">
              <a:rPr lang="pt-BR" altLang="pt-BR"/>
              <a:pPr/>
              <a:t>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72744430-4D14-86A5-6318-082F0184C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5834-562F-4803-B537-52F60811AF5B}" type="slidenum">
              <a:rPr lang="pt-BR" altLang="pt-BR"/>
              <a:pPr/>
              <a:t>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90E5939E-07FE-FD9A-336B-5FE432FEA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A6A2-8155-480E-B345-31B33179AFDE}" type="slidenum">
              <a:rPr lang="pt-BR" altLang="pt-BR"/>
              <a:pPr/>
              <a:t>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6256FC60-679C-FA10-2C4A-F797B128F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5D85-7368-4FD9-B857-73F9FAD2A2F5}" type="slidenum">
              <a:rPr lang="pt-BR" altLang="pt-BR"/>
              <a:pPr/>
              <a:t>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838DC6A9-0576-FC12-9750-2B6E5F5E1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625C-8A95-4188-BCBD-9364FDDC5DBB}" type="slidenum">
              <a:rPr lang="pt-BR" altLang="pt-BR"/>
              <a:pPr/>
              <a:t>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F5CEB60-9872-15FE-7E0B-5FB90E74B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F2C0-4217-426F-88C7-1E16C88183F5}" type="slidenum">
              <a:rPr lang="pt-BR" altLang="pt-BR"/>
              <a:pPr/>
              <a:t>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35</Words>
  <Application>Microsoft Office PowerPoint</Application>
  <PresentationFormat>Apresentação na tela (4:3)</PresentationFormat>
  <Paragraphs>35</Paragraphs>
  <Slides>34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6" baseType="lpstr">
      <vt:lpstr>Times New Roman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Pr. Marcelo Augusto de Carvalho</cp:lastModifiedBy>
  <cp:revision>6</cp:revision>
  <dcterms:created xsi:type="dcterms:W3CDTF">2001-11-26T17:34:35Z</dcterms:created>
  <dcterms:modified xsi:type="dcterms:W3CDTF">2024-06-05T06:16:17Z</dcterms:modified>
</cp:coreProperties>
</file>