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52" d="100"/>
          <a:sy n="52" d="100"/>
        </p:scale>
        <p:origin x="19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2AADB68-7F75-5067-2493-6FDFE1ECAA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B164D08-7972-851D-3C6B-28B057B8E39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68856D42-297E-2A26-E69C-9A5B91CC443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FE4B24C-4A4C-FBA6-2274-7A1D0C3290E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F93821-8E9A-4AE2-AB73-9527207748E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D331942-CF38-86C2-095D-5B207C4C98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71DEE35-7E60-CB22-CAE8-A7BDB37C56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2A7CB610-29AF-1C80-8CFD-A77A349C7D9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9EA2E013-AE19-8C37-6591-3966C03AE0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3C9C8E4C-1D51-9C94-25AB-E8186CB045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9A35F561-316A-B75D-79AD-ED43A8FF4F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B2324D-74B4-4D3E-8C05-815500336AD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2CEFF2E-D07D-C5F2-768A-E915C00C6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09D76-7BA0-410C-91C3-B4C485B04C8B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50DE1C0-F7B0-6E72-D452-D4380CE19B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BDD593E-F5A8-C1DA-2DBC-37EFBB17E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76190-ABB6-1AA1-AC95-280D9E87A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90782-E2AE-817A-9E6F-9731E976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3F2466-8002-26C1-809F-EEDD8118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7A6558-B1E3-B729-480E-F4D50DFF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46D643-593C-BECF-CDA3-71C449AB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434E-077E-465E-B7BA-C83A8E0AB5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841706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062A7-B94D-6AF3-58B6-9F61D97F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C093E2-8870-07B1-DC4C-A8EA661F8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F08E7D-C287-5369-ACD8-AD86CDDE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E7B171-5F7E-7848-73A8-BAC0C2AE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687557-2B11-C951-BA7F-046C3C81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34AC5-FA23-47EF-A0E2-8DE33E121D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534826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E0D89D-6AA5-AA49-3E7F-47FE88FEA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46D6EE-5AF2-DAB7-8025-44A9613BD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C7610A-19CD-B796-B3CD-7B979E49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3E1AAA-8508-DC89-54B4-06D18ED0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E685E6-4028-2416-18A3-CB01D768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79DDF-C5F2-454C-B1A8-78EAF11AA4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739007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341D1-C25A-1F65-790D-0FD648F7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1E0522-92B3-B437-5FB5-693F35D3E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574011-62A4-A183-E836-AC4E51D4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B23C43-B069-6621-583E-DE271A1C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56C570-DA5B-14DD-524D-3C914397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581AB-BB4B-4971-95D4-44DA8340BC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387148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21A6F-88F0-AEB2-056F-9371AF68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789B90-B158-69CE-59EC-E6A258431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5CD042-7290-1E4E-4E7A-1AD8E5A3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B25D87-8971-B2F8-04FB-B7DA8790E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FC08D1-E2A8-1D3F-2BCB-7C7860A3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6E4BC-1E49-4DE4-81A6-6918BA8F35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286745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9D207-5C97-D5E1-EE74-28938B0E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2836D0-6E49-34C9-1244-AEF158F18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1A5F0A-C5D3-6F45-66F1-CBFEA1919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E6420D-0563-4C77-4286-F2769DF4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C329DE-DB23-861C-06EE-70FF0171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EEF5CE-9106-845A-1B78-FAFE83FB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29FA2-5894-4B36-9089-986DB458F1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232447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DC2F9-9820-7FF5-4D82-5684BB03F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29A2C2-C4AC-A06B-A02B-A59BF5324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CA3519-37AF-3019-C5E4-646D206FF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4BFA02-3D69-9458-376A-4EDC1B3E5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DA8AF4D-407C-5A3E-37FA-31E9583FF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63D3A4-594C-3449-A3C1-A93BEF7F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9EB5440-A516-3B00-6891-EE6F15345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1E2091D-AAC5-0D6B-2806-69702227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AAF69-0A61-46CB-93F4-60F832C51C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063780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5B0EB-AABE-9BDB-DAA2-D874C4B3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07F83A-0C95-D656-6B24-DA4C7E30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342A84C-2141-3D20-B913-54E51A08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13C81C-6572-0AE7-392B-D90F4737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4243B-073A-4FFF-AC40-B1696D129C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326353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B9C488-551F-AB4F-87D5-7855CB2F9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98C64C-ABB5-402D-DE19-3318299B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EB698F-0034-7CF8-5B50-DCF2A7BE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B032E-3DF1-461B-A112-15DFB72166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400684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AB47C-7B84-9E47-31F9-17AD30A12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30EF32-1ED6-66FD-9AEA-2146C0DC7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53A30A-D525-F0BF-6DD9-DE4145E55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F691BC-4142-64A6-D3C5-15C048D8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BF548C-B9FD-8E44-8530-4C1A4A144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9A4485-9F2C-A71A-1AB6-1A422F95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F51DA-DC08-42A5-AAB5-9C4B45671F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658052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A29DB-0D12-2D2A-6E3F-E2F0E2CC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7C07E9D-F33F-C76A-1E0B-1413D1D0D3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B858CE-0B99-4CBA-01EB-2395DD1E3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13F201-8B1E-1046-73F9-17267EABE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351F62-C1DC-1C55-AAAC-A53D42278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FE0EEA-E1E3-5CBD-6201-A26FACEF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379F1-04E9-4E6C-A9BE-BF53067783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763363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5259870-64E7-1C54-CAF1-D76CCFC03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6CA4231-DF6B-4279-C37C-945357775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C452460-F46D-5EC0-5141-E8197ABB69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3A1330-D1FE-04C8-0030-45F29959C8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728B34-8E02-8DED-E109-395A2F70E7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076242-AD92-4DB2-9DD0-B6FD01A57A1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43A6A23-9E98-0255-65D2-7D2F4C02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2622-5C96-40EC-8CB5-6C3C55607F10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ECB6A0A-6DD1-4487-F611-6BE14230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C242-AB2F-4576-A25B-E6790813EB53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ACB5D58-6FA0-8EDB-C944-2918D71B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2A7D-EF30-4ECB-B6C8-E934BEA9E43C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4CF4ADB-6A25-8CD2-F004-DF2DC864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C2A7-A738-4F25-8CB4-D6A47D287032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6ADC476-4CE2-A08C-AEA8-0B36E59A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0A93-A063-4187-8F63-E342155E86B1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B3EF44C-0CB1-8C9F-4473-49AD14A7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1C6A-A9CD-4E92-8380-1ACD4916510D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A438AA0-1BA5-0459-4E57-965FADE3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FD91-0B00-4C06-8E98-AFEFBE1E7B46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040823E-8A49-125F-3663-FC77E14C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1D99-371F-4B91-B481-0652C193404E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59272B8-7F7E-BE2D-D2A3-3F5DC9AB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7F82-AD95-426C-8BCB-F5FF01A11EC4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07FD848-F320-C492-9339-7C3580B5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65B9-1F11-4DE7-81A6-ECF6975203E5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F3D02CC-D7EA-C4AA-7A7A-F712A00B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2669-1773-45C1-B827-2C5DC17EF03B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F82D91A-3742-0694-8185-AFCECE3B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DCD7-0B40-4A20-B215-8F649E4813F0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3C7B30E-7FE0-8D5B-4D90-F4FB5EEC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7AA9-2C68-4DA1-BAC2-EB95A56E7A70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D5D5B4F-2010-1863-D1E8-B57FE65F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B2B-F0DB-4B60-AB7D-1557B24A645F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C4C4FBB-66F7-799B-594F-3A56BD11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84AD-54EC-4C61-A0B5-93D1D47247DA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AAD93F7-DA8F-898B-48AA-08A7B271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E20A-DAA0-4A73-86BA-C177E079B766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A410068-A379-57D0-2D77-C4A524D6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40F0-2B6F-4C74-B387-6AF10737A469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FC9CD91-2B81-C1DC-933C-EFA1D196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AAA-66C1-46CD-906B-F34D0E08ADF1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947B597-2A11-F8F2-A1E3-9239E260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4842-1D58-4770-943C-EA17C249DD34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C7F11B4-716B-9B3E-04D4-8AF7A679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3055-6CF0-41DE-B662-35C3305BC96A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7843B68-1C1B-3094-D1C3-7DCA3772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590C-73C4-45D9-A07D-88888C5313B8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1ACF5FC-6928-0166-B511-3CAAE75A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AB71-D4FB-4C6A-AF04-F1F94AC72385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38BC1A7-0465-CEED-97CD-583ABBDB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A0EE-2CCD-49B7-8095-7C95C4569868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8F79102-5660-454B-9CA4-7D166FA7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34C0-E271-411B-A2FB-F098A1268165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3CC06CC-3E3F-068C-F3FE-0EAD7102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736E-9866-4FFE-BF17-084685911D5F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E38E816-F2C6-6E5B-9E77-B4625FD5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F9-4E0A-4C46-AB71-6D0C78F167C4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BCF62C9-31C8-AEF5-A4EE-38C2CC26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B00C-E41E-41D8-94A7-7A31E523E8DB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0AFE6D6-8601-0714-038C-81501AEE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2AB8-8533-4A16-ABBE-D915989AC981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3C62C31-CFF8-6D2B-4A44-D8DA6773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CFA1-818E-44AA-A4B9-75B742AAC1D6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45E9A64-031E-1238-A5D8-CA99BE1B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BDA6-11DC-4473-9802-DA2294F4F161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89772CF-1EAC-1206-1C5B-D527BD4D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A801-9095-4C34-8F24-4D24EDE47415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1B2EC70-3BD4-BC5D-D1FE-A831CBAB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146F-8BC9-462B-9477-6DFF1931D1B0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0E42270-7A7D-CC99-A5BE-66A423F5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9DC5-1A63-4472-AA0A-37F14CF6DB51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34</Words>
  <Application>Microsoft Office PowerPoint</Application>
  <PresentationFormat>Apresentação na tela (4:3)</PresentationFormat>
  <Paragraphs>34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7</cp:revision>
  <dcterms:created xsi:type="dcterms:W3CDTF">2001-12-06T01:28:30Z</dcterms:created>
  <dcterms:modified xsi:type="dcterms:W3CDTF">2024-06-05T06:20:58Z</dcterms:modified>
</cp:coreProperties>
</file>