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52E3610-5D73-9956-AD45-E0F739A85C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7DD5077-418F-309F-F40C-DBF55628B3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5F1265C-71A6-1043-B4FF-4B71D4709B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CD8E7EA-5093-494B-89A3-539D827216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9CD378-7AE1-47F1-A871-412EC636442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40DD9A5-92D9-6048-CB24-80916C9403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FEC93FE-E74B-A489-37FC-63AC96C7C2A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F302A03-64E7-7086-0AAC-F98C217B35D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4105CCD-87E0-B2F0-98D3-8EC5EA28D1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3C0DEDB0-45D3-3446-3D1C-A99B71E1D7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036C6127-A4B8-CFC5-CE36-4CBBD6B9A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49EB3D-8EA0-4C02-AA36-1BBFEA1C480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702BF1B5-3F9A-BE0C-9C1D-563690A2C1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7D06A-46DF-4354-BD49-8A13A6621C89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96EF175-9805-D01F-9375-D1D4AC6EA9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AC3B3DC-38A6-4490-80F6-344B5702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EAB72-17A3-4AF5-D035-ED9894134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3F6B26-EE83-7FF5-8FF6-71AB5EAC1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2E2CF7-1D0B-D102-6E7F-0CEFF672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FD524-28A4-109C-D5F8-D15E5FCA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5A4D05-BAB0-13FD-AB51-ED745361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3E66C-4B9B-4B6D-8ADD-0DCA142275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922271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8C3CB-EF7C-87E1-CAB5-D2DE3413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D64259-8961-8ED0-85A5-8B0C0F63E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EE5A12-5F36-DD67-D5BD-5AE78C4C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F1DE33-8E40-064C-8101-4A3C7E4E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B15F7A-86FB-C1CA-D932-01C0AF75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7D41D-B9EE-4D4A-B9B1-F163B54EEE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177845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079C6F-69B0-D97A-2995-EF4DE1EBE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51EBAF-964A-5820-224F-6B9DF3BDD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BAE87A-AAF0-7E04-77C9-61D406F9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2DDFD-D12E-3C13-6F0C-7F3EBDDB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6F7DF6-14F1-8035-06FF-67023B89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8102F-B1E1-4438-B6F0-87F01C4F25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349044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9591C-D8D7-364E-1CFF-E7605C15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3D550C-CF41-78EE-039E-420CB9D5A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A64A4-E620-16B1-E969-58AA0A7B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AD721C-D584-51D0-0465-03F7C080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B288E-4282-2694-6DD0-684FB8BA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04C83-F7E8-4D65-AA43-022ACCE8C9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073865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8D17B-700B-5786-75EE-ACCF190B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ADE405-8272-A8BC-2800-E0DC6BBB3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2AD3E7-12D2-BC38-0CB8-DB3AA82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98D16-5CA9-9D4A-CD0B-E6E84D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9267CF-D2CC-DB4F-3072-4E06431D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92F8A-C554-4646-BD07-EB534A446F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11886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8A755-69F3-A708-E6B3-F706B7CC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796457-4C26-FE11-474D-920AA2B13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F172D0-5575-EA5E-D4EE-DD75D6D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621FBC-C2ED-7A00-1273-3B2D2641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72A01E-1356-95E9-DA0E-84C23E2E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D0CA47-049C-150B-BCC1-AB2361E3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1E9D-73C7-43A3-82E1-3258B93701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213041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783E6-4B5B-001D-BACD-69ADF911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FF1514-FE09-64D4-82D9-05EC6A0FC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BEAD5E-1236-5368-AF15-B1ED4AD49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644CFA-5FC0-3002-1286-36623FB5D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49C0BA-62B6-C42B-6CE2-25337CAB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FD377F-ABE8-B4D7-C2E3-8C4F4407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589E05-CCF3-C388-63D1-D229D220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DD77D6-E61F-5F44-A822-A74B83DB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47C23-8898-4A6B-B200-D7CE00E862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735385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205B7-1E94-6FBF-3E86-6382BA15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CC85E5-41E8-447D-4577-77398C7D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B7A552-8027-7F2C-F205-339526D8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4B87B5-28F8-CBDA-DDE2-383F24C0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1B9FB-CD39-4CCD-B3A8-245B6DBCF4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983369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4BDF2C-E1ED-F1C6-269B-88575E31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682FBF3-642F-C3A3-B426-32FCA541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569AFF-6DFD-B35B-A705-E613EA8C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29584-8997-406D-AD78-04C937824F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043655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6207D-0607-E789-20EA-0FBAEB1C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0A117-A65F-BD08-208D-EE095F29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593908-AE18-B27C-1F5C-16CFF2FB7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C2EA37-DE2B-29A6-4D06-4894865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DB69DC-C099-88DF-1864-34522B5F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D1F62A-30DC-1190-AD60-65388A57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2380-4D33-40E9-A54D-3B3F4E8971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88015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BE8B5-A10E-5594-ED6C-A0FB4CE7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C1593F-7E6D-5C09-98A0-1EA390729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D0CA18-E3DF-D9AD-E3B0-9EF01D32F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4150F4-7A9E-A5DB-BB51-545BCD03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F777E9-3D6C-7436-0311-DA0B66A9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B18C11-1853-0DB4-BAD3-15DC9BFD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B2322-2AC9-40EA-A51C-4CA11655AB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273082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4BCC3E-8C26-D875-4048-C49F06D69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43548D-2C7B-15FC-E1A6-8DD57518B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6E852E-688E-260E-2795-BEB9558B4E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F2AB24-6F43-DA4E-9A8C-FBD178AE8E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3B6079-0CE6-6A31-720C-CFAB9911C6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D5D08F-6A74-4375-A14C-EC79325646C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612BD16-94CA-0B0B-0235-C15D992C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E042-F504-4D6C-B13E-D3D9B45A5255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63F89B7-ABB2-5EA1-FD06-F4C1B67C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6633-DE37-4E86-A6B7-C2AE907BCE80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0143837-0587-DD46-EACC-24CC7477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B0E9-CFFA-438D-B2AA-1E48360454CD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66C06E1-FE8C-1A4F-19FD-CA6BAA86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138-0696-423B-BAA4-3011575524C1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B7EC5AD-5C98-E517-52BA-9352E1F7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A89A-753D-4820-BF04-BE58F02393CD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5C3BDF5-D941-BB8E-809A-FEFAE419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02C2-CD14-47BD-BF76-5E3037487708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6DE3AE6-F202-1391-6240-36D264D6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728D-A247-47D5-84B5-CC93DF50A0BA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2D8A990-AB08-D06F-E69A-6CDDE70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AEB-ABFE-4317-B0BE-649759B52267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2414717-1EBA-1BAF-774D-812D018B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39F-6D83-4376-8A70-B477F2409B61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989EB8E-B6FD-B706-F71E-8B3882F2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602A-60EB-4568-83A9-2AE7F1B51B4D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E0FA74F-C762-F859-E8BA-FF2AFB84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FCFB-6BF6-41A5-9B91-6E783F2A8D79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AFECEC6-E07A-0667-23DA-D6BA22CA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570-FF0B-45A0-8BB6-ED442F939615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BEB186B-D054-2243-7BC2-F4458F1A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4E18-048F-4807-9A4E-F915CE764FAB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D6CC17E-AB34-6AD8-033E-1D829F40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52C-AF6B-4E2D-AD1F-BEA15564DA1E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1F4872D-2B02-1307-CE32-6982AB8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C3D-A8BB-45D6-897B-24BC14170FCF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9453B13-EAE9-E898-9994-4145FC92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5E1-B453-4576-BD6D-865E666E1DEB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21753C3-96C5-75AA-1D91-1B94131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47C-7F98-4FCF-8609-94A13205F3F2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C73F6D6-A0E2-CC25-7B65-1C6FD996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46D6-DA4A-4233-8C8B-66CF3E8A644C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02EC097-8A38-621E-8EE7-DA84D4A2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35F3-C889-4F9D-95D9-2B9279350049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C90D8A8-73DD-767E-A960-7ADAFFB7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BCC0-DD34-4B34-A91E-EC2B39E17324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4CD8874-CB50-8A2F-0D19-2129FB62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D926-6DB1-43D0-B3A2-4442ECA3DDCC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8F88078-526B-9EBD-2E49-A628E379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E5E-21DE-4E61-8F01-DD5FECE16CAF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8CE8094-E3C1-17D7-4170-EC76B16A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74EE-4583-4557-AE4A-EFAD07F6FE8C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E52915B-5FB1-CBD5-1773-76CF74AB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0243-DB96-4961-AB18-D35788C67703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432148C-D2CF-3A73-A87F-41467A95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502B-97DE-4E3E-A2C8-E9DA1884C5C8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82B7800-8D3A-52A5-8287-81873CFE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27AE-0C4B-452A-A480-DF800B5E7768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E9220B5-9A4F-37AB-D401-E42272ED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D0CE-7057-48E9-B878-F8BB9B0A1F76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AE4BA1D-ED7A-1EB1-9AC9-83431CFF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30E-3BD9-4F44-AF43-D3A04037942A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73C7966-9C7D-565C-C326-0D56163F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2E5A-4E80-4669-AAC5-270432C23B53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42D3861-8F73-105A-5168-CD0BF601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E6AA-2ED3-400B-AA88-271676D91748}" type="slidenum">
              <a:rPr lang="pt-BR" altLang="pt-BR"/>
              <a:pPr/>
              <a:t>36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AA75A32-3A71-A494-8D7A-4364B1B2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531-3922-4B05-946B-632B146469FD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CD79945-F466-4885-4261-8A1C3DCC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B431-86AE-4940-B5EE-52DA0FF2BEB3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C98AE52-5972-0FFD-C2FB-957F5312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669-EB88-4AD7-93CA-BBC1F2E45CAF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6EC7AED-D0B6-1533-F832-FB99687A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394-8BBE-41AD-A652-36CDFF37199F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B872E8C-619A-B91D-A6D3-3E84FA81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8DE-E822-4FD0-A536-0B981407500F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3AABB82-C692-369C-D0CB-7CDE520D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A5C3-17CD-46D8-9EF7-DCF34A87CBBC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Apresentação na tela (4:3)</PresentationFormat>
  <Paragraphs>37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5</cp:revision>
  <dcterms:created xsi:type="dcterms:W3CDTF">2001-12-06T14:16:49Z</dcterms:created>
  <dcterms:modified xsi:type="dcterms:W3CDTF">2024-06-05T06:21:18Z</dcterms:modified>
</cp:coreProperties>
</file>