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52" d="100"/>
          <a:sy n="52" d="100"/>
        </p:scale>
        <p:origin x="19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2CF3FC8-3997-F7BC-CEEF-232E25D90F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1343A9-B852-4646-C40C-8903E7051E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83EFFB95-87D9-C037-70D9-5CAE08BDB1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7AF909B7-A073-A16C-54E9-006CDA05B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BB3F6-F926-4439-AAF9-5D3CFD41BAE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FFA6ED8-2D0B-C564-32FB-9EA08F7742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95A4E08-28B3-5AF7-0DF8-483BB95825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31C20FC-68CE-E16D-95A9-2E6E8BCD68C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20F0F2D-7CF8-947B-DE0B-97011C9E2F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2180D457-132F-D1AF-F86C-DEC331DEC8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E736D79C-1BE7-823E-F236-6EDBA3E62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3695C1-B613-4B75-9400-0141583B80D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89FC-27C5-8B17-6680-6738EA73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191AA-9835-AE4B-2111-1E1857EE4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02808-B2FD-5B96-E977-D32CF9AF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3EE12-2323-6756-DCCF-EB700C82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FCA827-66C6-32FE-3862-A22B5775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1351C-5702-466A-9CB2-2B24964104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692464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2122A-83C9-BF4B-87FD-71C6B1FC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151834-46DC-81F9-E55B-E35210E71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0044BD-DA90-EBCF-E424-D44F529F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0A1489-B2B4-A368-E52B-03FBB46D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A19DF5-AA3C-37C9-5A67-A6B00C6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87746-55A8-4B70-9EF5-AFDE6099E4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967683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342418-A716-7F4B-4185-A192344CA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15B20B-995A-CF2D-ECB4-D7048679A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FE59DC-BD78-96F1-11C2-E5C9B729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3ED855-3E12-A4A9-E163-4540E697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D24673-FA47-1054-7A2A-578A9F28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13A6-70B5-4734-AD14-C0EB373F86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41073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48DE0-7AFA-535C-71B7-2A42FC55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66EBD7-D884-898B-EB39-12707F95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C604CD-1AA9-901F-8017-AB60BC0F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430DE1-A5E9-C608-5558-2A68721A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703E6-2D39-1FAC-DA2C-3FDF50A2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FC7A7-94C9-4754-A381-AFAC5B523C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259458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DC6D9-11A9-AE74-86FB-6FF4D965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365499-54DB-1D16-B897-DF42CB76A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37EB1C-28E0-DB88-A54A-26AFB8DB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96E5ED-4E79-3052-35DB-A0727F3A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9B579-69EA-8F75-EB55-BCA037B1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BD087-EA91-431D-A20E-A5FA1A7DF6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98823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9A3A9-E753-5907-2FBD-3D5ADE31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651ABF-0615-04C2-E0AD-0280635EE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4236A0-9954-F0D8-B4C3-A91E93052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1FCCC9-227C-1DDD-8599-F9EEC2AC9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80A780-D585-CB40-036D-4096AE86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ED542B-E795-E5AF-2C5C-20FC0AB4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B386-F015-4897-9EE8-21ABA137DD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77054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BC5D6-1174-8A2B-CDA0-044BB339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1DE352-27EF-31A0-17BE-B10AF7BC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20B1F-8D1D-7641-C505-B8E1122A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C9312B-DECA-75B1-DA77-768C5383F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77B9FD-09B3-6E14-94A3-96BEC9C5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D32EBA-911F-B637-9ADE-2F206049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D9A0A3-FF09-1469-87EC-4676BEE0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B43276B-79B4-F139-4EB0-27D5D82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690AD-5261-42BB-8DEE-C1914DE35D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283705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52EEB-D01C-9A99-C05A-4EB0574C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5E1426-6270-CF2D-408C-C149A4DC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D89207-0E02-0FB7-50A2-42EDCCF8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B6C963-9967-8008-02F7-F3CFE445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27E26-CB57-484B-AA19-EE483A5EA9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620332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7A3BFE-17C8-6BDF-4073-DC51C416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44A5DC-0D95-1F92-E0C7-64E84084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6BA7F-5D07-7059-BB71-6C5284A5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10D16-9FA2-432C-9CC3-572FBE44D7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474826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340DA-CE95-59FE-251A-BD573307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C49A1-A42C-6633-B6A5-BF021CB1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218EFF-3760-563F-1A80-45EED15A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86694D-A5BD-1A1A-F187-48360189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74CCCD-AF58-E991-42DF-B67C7F8B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85B9EC-4075-4941-395D-4C7B257D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354AC-CA50-4E39-A42A-80F41D4D22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053177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0FD8C-B760-5A0C-A963-3AE4CB4A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C82510-6492-4847-F776-BEA4E20BA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06527A-9011-BE8F-FDDD-93CE776E9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B4FDB3-B6C6-854A-6486-21694E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5DCE89-C55B-605A-1299-2D7C9BAD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3F3982-773D-1A70-5E44-EF724CBA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64A09-DE6F-46BC-9953-36178EB9AA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733855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38A01-8AB4-706F-194D-3D3D4A709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A94302-D776-5CB9-4E3B-C805C734F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328E95-97B7-121F-2AF1-95E2BC74EA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AAE483-47E9-13C4-9A91-425035B36C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04C23E-8DBB-D7FD-03A4-09C06A94B4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315552-AEB4-45A4-BF2B-81544D8AE40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7B048F7-14F2-7B40-A681-61A92401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15CF-5BCD-4288-8F8C-6B8A47CFDBE9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7E980F-349A-90B2-F4BE-858E76D4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7F7F-B17A-4025-BCBD-9347E6386C5E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04A44DC-676E-C687-370B-D43D15FB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8B51-C0DB-4C7F-9711-DDBE5F3B3DDD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F842636-E2A8-420A-EFA0-102517CE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5DD1-7BC4-4256-B0EE-D0FD47BACAB0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B61135F-412B-0492-1364-18BF0501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0C3A-42C7-4CB5-A919-94C082BCD189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F84CA74-7731-1982-A6B3-48A6EAE9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2CFE-D95D-4489-B7BC-CCF93B9A0DE2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249107-9726-02D1-6CEF-4B5EA15F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1E84-AC5E-4179-B3A9-A96BFF415275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83A5904-68DD-2E7E-93F5-CCD168D2D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1DE3-B117-4B54-BCB6-C228421CC527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ED9279F-E756-1980-5850-A0AB15D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91A1-E0F2-4691-B77D-4D1B1F260E33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E36F638-D5A7-790C-8F5D-7EA6BD8D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5F88-6B3F-4D53-8656-B287E038C2F6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B2B2B48-7D9A-4E37-FE33-866CAF7C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3E01-421A-4C29-8D7B-53D8C0F88FB6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9D8F829-40D5-8C5B-02C4-2E1B21CA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D5CF-26C9-46A2-BD7C-A3B55C037952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AE42818-606B-477D-0A0C-8136F323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986A-E4AA-479E-BE81-0D43A948ACA6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85893D5-706A-334A-7A23-FEB1FB56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51FC-1395-4E24-98BF-8CC163AC3DC9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B3FDE91-4FCB-36B5-1181-0575F5FE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E5FD-09C2-4ECB-A2CC-6AA9EFEC7935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BFD3FC2-923A-B918-0679-64B3E145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AC45-B5E8-4678-9375-1BB5B7E702F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15EC05F-A49D-2349-6378-FEBC4B96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1443-A307-4C34-9FC7-C1D6D924E438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66BACFC-582A-9F7E-DFAD-13D4E7B7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D62E7-0703-4F3B-A43A-28F39848B2AE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2074615-563E-A618-D236-F3D046C2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CB68-0FCE-465B-A31B-DE9EBA874E1D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A998278-10DB-F21A-587B-E9DEA0B6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9917-502E-46AB-B71A-FA212EA46B25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D0A7A52-F618-0106-9905-BC4C21DF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F46E-2E32-4B0F-8697-ABC5DF42B1B7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41FE0F-DF34-501E-F67D-2AB3C0AD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12BC-029B-43C1-807B-E0BBE78CB496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04DF561-16E2-B5BC-FE5A-5C89BC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1B90-5D9F-4AC1-ADE7-377C19E1EFD5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C783D8-D555-52FA-3179-23FC7F70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5C83-18E4-45CC-B6CB-5F99742CD7D8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</Words>
  <Application>Microsoft Office PowerPoint</Application>
  <PresentationFormat>Apresentação na tela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3</cp:revision>
  <dcterms:created xsi:type="dcterms:W3CDTF">2001-12-07T00:50:01Z</dcterms:created>
  <dcterms:modified xsi:type="dcterms:W3CDTF">2024-06-05T06:22:01Z</dcterms:modified>
</cp:coreProperties>
</file>