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FF70932-F69B-1A8D-D2F7-26674BC490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ED24443-5D23-C960-9558-1619A90E6E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118EDC7-13F4-BFDB-5330-82C46E6934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679623F8-56EF-746B-C375-E0D1DCB82A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E0D8C5-383A-4E47-91CF-184E0D4E7B1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B3F7E1E-42CA-B759-49B6-4228914E5C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E0623FB-C443-9B9A-C42D-58D5460455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14ACBF3-F281-3839-CC31-5B82CF63779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0C3CD2C7-5AEF-45F6-8C87-4963B3DC80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898110B0-6D86-617D-1647-0A62774E92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75A30DE7-D6BB-361A-C903-C3EF49D36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2684CA-0ABC-43D4-B473-EE079ABC918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B6575-5B5C-B8A6-6D72-537C3251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67E9A4-C899-2613-917E-ED0D0F65E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A9D20-9B37-8A42-F087-2B92F85D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8CF727-1A33-AF7B-F682-04136DB9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B1DABE-EC98-D7E8-D7F8-154417E8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AD7DF-99F0-4B00-B42B-59B764E2E5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99098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D5DCD-F722-109D-A36D-63C2C850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9BF279-707F-34C9-CF46-211E95FE4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FDFE49-7572-D0E9-72C1-23754CC4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E06DFE-ACD8-CBFF-868E-B596EF6F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85910-4FDE-2C41-2A1C-197F2E57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832A-D4EE-4875-8A84-675FB8C856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050334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E3FF26-8A32-2274-03F8-B14EEBA49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013261-5EB4-AF56-1F18-449322EF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939A1E-4537-7DBE-1FAF-D5DA55F7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514387-AC65-CFDD-1916-95C03E66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A9BC0-287D-8F67-B187-54C24BFF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15F89-3F2E-4CED-997C-5508CEE55F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711170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DC6FB-686E-2F71-5D0D-A7C963F0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7D198D-70DB-207C-8879-C8EADE51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A55452-5A69-2886-5F17-7B02D9EE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397E8D-700A-7296-7F2B-C1D8B008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99E804-7D6A-9485-8D20-2671E765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1A04D-FC94-4921-AC22-8256B3E34D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680419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9192A-55B4-6D03-7309-D0B45954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7120D6-0E74-6FBD-2239-61B4D251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7D65BC-5FD8-8BD9-0507-B326B320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E760C1-8C2F-F46E-ECD7-DA2C34FE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F67184-9804-6DF1-CC65-29D978B7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2DFDF-E8EF-4A94-A39C-6E1E7CB20B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12043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D004D-BA8E-8296-3090-1BA43FAC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F157C4-6AD3-B50F-A17D-D2DCC32F6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6B17A5-082E-060F-EFD0-C70A5E949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6707C1-7B8F-8AB3-0DF1-E9389851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DDF043-9A91-6747-1820-A7150E45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FBEB9D-ABFF-E299-F78B-53520F08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7BB23-C010-4EC3-950C-E10CC550CB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877512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0B9A0-962D-12DD-F157-829FC167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748B9E-00C9-3232-8DF7-5B8DF50C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1AD3FB-6B3E-EE33-1959-B512C5ADF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6F6050-2395-E67C-AFE6-DBFEB8D67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D3295E-4BCC-CAE3-0226-1F0AA1108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FB16A82-745B-554A-C89E-B82046B4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77E202-3D06-424B-0E5A-177F1C9D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BFA6E6D-CEF8-414B-EC26-9A5DDCF0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B9FB-6B8C-43EB-B74C-525DF4469A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223043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93BE1-4343-5992-C03E-52957645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072269-A37A-D254-9BF7-98F15C5A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71B493-56D6-3423-9610-0A40CA73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F32BB9-942A-F990-FBA2-5BAEAF7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4461-9A47-4D90-9A03-AB9C8D3F67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82038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725FFA-04F1-002E-DDF8-C8DEB60C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4F7DB4-386B-E6DF-A545-F48A81E9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0DB543-90A2-3177-2320-94665754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E2914-F3DD-427D-8A0A-62E1CFA919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60456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5E857-54CC-6188-938D-4FCCD56B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B765B-3DE3-C30E-AD7F-86AD3C6F9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24A003-66D5-190C-1647-95D28F94E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5F8246-DA60-F7CB-AC27-F7CC2D94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09255E-1E58-3B31-1238-801D0B7D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9F776-3DFF-EE02-3182-BA11D5CD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E0CA-EB62-495A-BCB5-F77E576C15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0834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B137F-C8F5-1B9C-4604-4696574E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94594B-A579-F435-C173-B8BA79794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136590-0276-A674-4A65-5F0B76679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573FC-B381-8CBE-FBDD-4E0FD174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5338F1-0E79-F7AE-53F3-351BC7D1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B5DDB3-E7F0-EBBF-8BE4-1B0A3A98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D293-4BCD-4F8D-BF38-ABAFC53942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284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FA7998-A341-A983-EB0C-C86500FB8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5B620-8A7B-6D0B-1DDC-5C191A408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9B92E8-019D-95E3-2826-F717251968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8D34C3-9F6F-BFEB-5A34-915FDF01D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4D6378-A6F0-8BBA-8CA6-294EA3CDFA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7E4878-7E32-4396-BBE8-6BD6433CB6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51BE04D-D9E4-20B2-31D8-2CDD0D74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612E-FEFC-4D4D-B421-35D193991C9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4929BAC-C399-0A81-073C-2DD4E424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D69D-AF41-440E-BAD4-E2BCB8ADB15D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4D560B8-FA35-2C13-A42B-37568EE7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AAD-2A0D-46E1-9CC0-159E84C18427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32CD70-96AF-2338-A676-6E67356D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F865E-29CA-4D98-883B-19FDD6B41D8A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44C9168-4819-597E-16BD-F85A2D04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9368-C3FF-41C0-BBDE-C1477B444FA7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9C28752-66B2-241D-98FB-0C729226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0EB2-4F26-445F-A67E-28E423DE48DB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02740C-0D37-828C-6AC1-869355C0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C81F-15A0-44C3-8783-C60A3C4C1F12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1150F9B-48BE-208F-3ECE-77CA0282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6D67-F30C-4498-A85F-F346E2744E9C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2D3FAB6-57C2-2AB6-F044-EF872CAF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72A5-A88E-4ED5-A159-9208349CBDDC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E18A4CF-6EA3-2797-E41B-CF42CF0B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4B6-7971-4D03-864E-07EE6D3BAE9D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7EF3666-A702-3DF6-F0FA-8540356D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A96-34A7-45DB-8B3C-1A246AAB4853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6700D10-57C5-E9D8-E8E1-2164534C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94B3-7A91-4E0E-8BAA-194C68CDF222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8207BBA-5AFF-CE6F-DA97-C190AEEF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4CB-B07E-480C-87A4-9EFD97CE9568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2F09B4B-26F4-E664-8FBD-C7F1B400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6585-9546-47D8-98F5-45CC642995C3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0162CFB-5FD0-5708-AD98-33D64364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90B2-DBE4-48CA-9EC9-EF164EB6CA87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746B4A3-D049-ABF2-3041-88FBA0E4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EDC5-9CBA-41C7-B3F6-6765F67CC659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61B0949-8ACD-C86B-DEC5-D3FC380B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6020-F1F0-4403-9292-C173558ED507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A11090-EBED-696A-1BFF-AD55D46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23A1-59BC-4167-B330-6BF702402F11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6EA639-40D5-F58C-FD66-5E8228F9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F586-027D-452D-A15C-623C4A29B268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95656E-15C8-C0EF-A2A2-3ED4406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AA7C-3310-4F72-825B-20C572674299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815021D-A09D-BCE7-4D45-7E73ECAC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D947-727F-4185-9F52-10187613140C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FF961B-054F-1EB0-7AC9-33EB2A52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6A90-B8E8-4A88-98F6-560DAE2613FC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5E45A93-E95F-D53B-8412-54A49547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ADBA-86BD-439D-879A-738858A1D226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AF3653C-B602-A3CB-BEB7-7BD9BEAA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20B8-3B62-4F40-9E5C-E4FB3C00DB99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65BA8F2-2D39-10EC-9878-78FBFA42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60B9-61A4-47B9-B654-603A54D6286E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43D825-BE10-2070-A113-C6CE195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6617-7960-45BC-8873-12EC99A50592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747C8E3-BCC5-719A-C543-C052FECD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C021-9B02-4410-95C6-AF046EB616DA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6A21DB9-87A9-2CBA-B23D-82D2237E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AA74-370F-4048-9143-A781A9E9354E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B64F753-ADFA-8DA8-DF18-D82BF47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D0D-3A5D-4E69-A8C3-E5FCF2E5F676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FE0C80B-1FEC-BF0F-A259-590DBDF6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4B2-2E60-4825-98A7-731D356FB29B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C8D74A-8954-CDAA-B987-5FE91CA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D000-9110-4BE5-8BCE-5131A2326638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DB218EF-69C8-6010-3347-EC012C8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7F3D-B2E6-421F-A4D2-85C037C9B876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A204B2E-AF87-5374-44C9-6ED92388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9109-E974-455F-9FFE-25F58AA2859E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5039675-0AFA-386E-08C7-CE5AD1DA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12EB-4FA3-4C41-9C32-7156572070B1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5877BB2-89A4-7D74-DD16-8D24186C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5BD-C7BB-439E-A54C-5709C804E2D1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35</Words>
  <Application>Microsoft Office PowerPoint</Application>
  <PresentationFormat>Apresentação na tela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7</cp:revision>
  <dcterms:created xsi:type="dcterms:W3CDTF">2001-12-07T03:21:39Z</dcterms:created>
  <dcterms:modified xsi:type="dcterms:W3CDTF">2024-06-05T06:22:23Z</dcterms:modified>
</cp:coreProperties>
</file>