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AAF4FD9-E3E2-60A1-2321-B96D20F0F2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90F020A-17B7-58CF-260A-09062E299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F0DADAC-5D54-F9EF-E907-F106F78B33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EED0C0F-51DF-1935-4A90-FF72FBB7C3F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FC237-7A7B-40BE-AB45-E279A18E0D0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ED6FBAF-7660-F029-480E-AD21DDF6D0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4E26E8E-A53F-1556-50BC-A545CFF8B1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287EDFBE-CE91-8683-5777-68638CA7387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52C2DA6-BDC8-886C-9000-2315441CBD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9314DD9-30BD-B71F-CED2-7BF3668408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4917043-D451-99C2-689E-B4741CC1E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7EF941-B2BE-42C7-A585-9B47DCFF329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AE42753-F3A5-04E9-BEC0-11495068E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7F446-6789-4381-9D96-4A135C1D7BB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0F020AF-7E68-A00B-1D03-2FF8D86BA0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4514C00-022A-0C2A-5077-F2B5E323F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48F69-8D57-8226-425F-974ACA53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66CFE6-E66E-C210-22D8-C63A4538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C1A15-2B89-25C8-EB6F-440B80C1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A497F1-BEE7-E10D-F454-D7B3A653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8AFA7C-C484-6BD9-D667-9DB1B4C0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C1F02-88C0-43AB-B745-591341B9FA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324082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DDE19-FC32-4921-5080-795D5419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1FB46B-DAD9-BC33-C6AE-31006E8C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643172-82A8-EE4A-837B-298AA14B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3CB0D-A1FA-ABF6-4F62-8A61064D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EF9C0-8E3A-B6C5-0154-1F821663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1B668-88E5-4189-BCFA-EF1539478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990339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C720D3-F6BA-36AB-E69C-A02CF0B38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FA0901-4C97-8A80-825A-15F618D9B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B86B88-A258-4F4F-A192-F87B08C2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41471-9CC3-7D56-EA26-7026675D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44181-EEEC-74B4-CB7F-CAD46303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07EC-284D-473B-82D7-C80B32E2F8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700459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28839-3C50-ED45-3575-5B673522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07F70-A26B-F08D-8679-35C28E77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C77C74-1DD3-0154-9B7F-177617D8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98B00-345A-8B35-F609-37A4A266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41330-5A4F-E939-C7B8-69CE243B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2B16-B39C-445A-AEA1-04CD4D9C1F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335179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8F748-1D9B-DF68-5BFF-566B2740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9FB9CA-ED47-055A-64F9-BA51D6BDF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C4869E-60A1-879C-6A25-1F18BC6B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33ED9A-479D-57FF-ACAD-EE90281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6098E-ED7A-8467-EE32-E1FCB2C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58DD8-4F98-4183-AFB7-89DB30C193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09130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2B02F-3FAF-DC2D-5FA5-28FA04C5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E7221F-2EC8-AD4C-C1DA-01F0BD43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79DFF0-25FF-1E47-D0A0-C1BBC3FF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38BBC0-FBD7-3C0C-87C1-9C38ED2C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97D750-DF4B-A23E-8BD0-67B9A797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14708F-52DC-CEEF-69B3-AFDD1541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3DE25-2DBA-44DA-AAB5-D30C7ACB2A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48475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C3C54-6789-309F-996E-D5C1E5C3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71E82F-AE10-5BDC-7643-2B46E5F22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CF9EBD-854F-A7E9-1A09-BB9B71BCE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AA9ECA-16E7-0687-44FB-23E2CB247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7BCA7B-1256-8A3F-B719-372A5D67E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84E071-B514-7218-8567-876F6A67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9A03C2-5E86-B00F-BDDE-57DC1E82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772197-067C-566D-15A9-04F9F387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2143-79CF-49FD-B404-D3AB104DF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08536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89420-57F0-BA44-F573-E2045EB2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F2A913-FE67-A46B-EE11-3D04DC88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516053-A00B-6806-9AEA-D3746019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6EAE29-DC28-8EDE-EE88-730CD907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86A88-2A19-4BED-BC11-AFB94F09EA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620742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E12B81-01DB-E06A-BC53-86574580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6525F7-3014-BC43-A970-1E1C1C78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3D7C7F-1B21-5B98-5253-56909B6E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0CE72-08FD-4A22-8F92-8AA6048F2B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438058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07C1A-06E7-C934-9C43-F871934D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9B836-B635-4AF4-41B8-16D5F1E2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E9DDF1-3B2A-B601-2B22-6F9C7C9CC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D581A7-4682-415B-0460-4537C33D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1155DE-8836-3F9F-9978-52AA1126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1D6A03-C888-A924-1C16-5E343756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A92A-F52F-4A3B-9F36-35461328AF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53445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2A443-4A14-FEC3-710A-0D682D80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51A70D-5FE8-A38E-3431-EEB1B132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0E59BA-1338-C820-7C04-9F52A238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944F76-0EE8-BC25-C6DB-B9A9C964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501976-3CCC-EDCF-FCED-AA1784AD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B4B418-EAB1-085A-3E93-4289F316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55404-B3CD-4920-BF07-7BC29B418E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637745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E16923-861B-E2F2-FDB5-DFF6927AC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C3F706-C316-43C1-EE0B-D792F39E0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07F0C4-E03D-7F92-E7E8-01237DD8A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82C588-C200-D37B-9651-D3ED498DB8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5E275A-83E1-F702-986A-8C1303108C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588695-2A6B-49DF-BF68-5EB76429209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02F754F-812C-EC19-EA2A-EAA520F3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D9A0-C992-4BC9-A9B8-64F13506D999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833FC1-18E2-3B06-FF3C-A41610C0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7EA0-2070-400D-91CF-6B402FC2C95D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3F13F5-3895-4C7D-E9F3-B761A51E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7012-9575-469E-88C4-C815EC16A1E2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9FF4A5F-CA98-3CBF-2204-9F53B235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F779-74D2-4392-8DD4-0A9140B5D133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1CCB56F-EEF9-7C0A-F513-D3CD344A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DEAF-0079-499F-95F1-B9EF07BCF9D6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A9D746F-D738-5470-8189-79E62AA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9BC4-FAEF-425F-AB94-8AF0A587E3F4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565CADB-1871-64B3-E983-9E2065C5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A33-10C4-4588-B9F1-32D6251C82A1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0091871-6396-F556-B21C-C6C36239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CF5-213E-4689-981F-A34DE2E12853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79ABAA-E868-A42C-E347-6FE7480B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CEC5-626C-4D9E-BD5C-9F4C9ED7B8C5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695066B-86C3-1539-5065-291CA203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9A5-DCFE-4070-A530-527BA400C1E9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6204F4-1BFD-D728-37B3-67F0958F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63-82FE-4D09-B0CA-C56A576445C3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3EA04C-7AC9-D762-62BE-889C297E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DB32-46A4-4372-AF38-669EFB6FC01F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31876AD-F48B-61CC-D9CA-766C295F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532D-4B3A-498E-89B1-FCDF34182CE2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17D0A66-73BB-756B-43C8-959B80B8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695-942E-4C8D-997E-8EA7869A40B9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F7E8181-65EC-598D-9DF3-611A96C0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C3D9-F0AA-452D-A277-1259A984086C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67B55B4-A128-C259-7BC8-F86554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752B-415B-467E-90C1-582EAD71B04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E8CE9C-D81F-ED28-2059-397BD75D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EC71-F5CB-4DD8-AD20-9F9DDD820512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5B7161C-F45F-9333-1C27-B5A02145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A47-6F48-46E1-B7E7-33FB26F5D6CA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34E9CA-7926-67E4-52C7-3200597A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78B1-6D0A-45D1-9487-10CEDDD03CBB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D426267-C6B3-CE87-3791-AE2F52DB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E4B-E37E-4033-A2F3-FB1157AA1DEB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D0C8F5F-3063-3C60-0EF5-F2DA4DC0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9FDF-49EE-4870-A483-9EBCA77B19CE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C7EEC6-BCB9-3A0A-67BA-4E4A2C6D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EEA-564C-41BA-B23B-98C9C996162A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13E644B-6CE9-E644-A41B-B6F57516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B71E-8D47-4E74-B061-0A86EE9D3A51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68E5D1-112A-1652-153B-2F86F9C9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EE9-D628-4D02-8A3E-D6097A38F1DE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E4A231-F37B-BDFF-EB61-36AA3C95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6001-EE7E-4623-A3DD-B7145B81B8DF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28A6E93-B295-15B2-3609-BA9D17CA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5-0A6C-4E32-8938-360F8B84BBD3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687CA06-CA6F-8353-D395-35B198C3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3FC3-F918-4202-9FFF-A0B07153A38B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EC1BBAE-B85D-672B-7B24-6CEE97A1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0731-255E-4E4B-B118-CD5609673F49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DE62FA-B5E3-60FD-E679-D4A49D1B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79D-316A-4D4F-8B5B-14C66A8ED436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6233B0A-D34D-7116-E81C-EFEA7337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6993-F3AD-4FCD-AA45-3D812FF14873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CC5F6EB-4176-F8A0-CC38-A87DD261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DFD1-5300-4F43-BE92-307B3E3821D5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02904FB-2995-B94A-1123-84CBC60F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9F3-4F2F-4B41-B2BF-9F3013FBBB8F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D11D00E-84B1-82D9-0BA1-2243A652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281D-2488-48C0-A4BA-A454F071732C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Apresentação na tela (4:3)</PresentationFormat>
  <Paragraphs>34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2001-12-09T18:45:49Z</dcterms:created>
  <dcterms:modified xsi:type="dcterms:W3CDTF">2024-06-05T06:23:06Z</dcterms:modified>
</cp:coreProperties>
</file>