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D0685A7-4272-04E3-1C46-B3B1E6E49C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14B3D21-6417-87E3-601D-7953BEB14B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87AE760-BDC9-5DE7-D5F6-76B65369899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BBA4C78-4D8B-92A5-E057-76D8C7D6E4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00E0A05-E59B-89F7-6AF4-4B79FF9FB3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922BC30-7312-48CB-4D46-F63E13B67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A4BA5-55F1-4746-8A2D-F81D1272476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281CC-C1C3-649D-204A-2187481A5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6B9482-706A-8610-4D49-7555FCC3A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B8BA4B-204F-DDA5-E414-E25D568F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B4C953-4111-2997-B276-AC369DCD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01FC15-145C-0583-2538-ED607403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353E-8A74-4EE9-B74E-EA8760F12A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93577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AFE14-DC6B-6C72-90F4-51D08464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7BDF8B-228C-8AAD-17B2-623DFFA2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3AB4A-E4FA-C276-B365-B6D147ED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B6CE3E-8306-8026-0C87-56814A47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C7E994-EF1E-37E2-EC90-23BFDEED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E96E2-3734-4CE2-9AC0-2E29FA665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127471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FDFFDB-4E18-28BB-76B5-FC0A8FF16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134C28-8EB3-5B7D-25AE-EAC47AE57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E9FE7B-7C71-EE10-3AE8-42C2F652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506F7-ED5A-DCAA-AFCA-A3C9280F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03C68-0D86-0972-77FA-E5B32EDC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EC15-18A1-4111-88A1-34FE6E8332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42483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39308-D68A-BA42-88D0-B2615A47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1597A-5926-4CB7-879C-B12B6041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66DC3A-28E3-6DB7-0776-E6D1FBCA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21F3D9-AA2A-286A-9774-3D23A5C5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91AADE-8FCC-5035-6566-E3559669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994E-D863-4E3C-B860-28E850A827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79978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53581-CF3C-18E9-839E-8E583540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FB5C6C-EA35-6D5B-10CA-64B369F1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A4B37-F583-612C-A33B-E5482ACD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83633-4D32-6B8E-9C2C-E4BE44C7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24C4D0-309F-0289-EA15-10A5EFB6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45C0-8312-4FD2-83EC-B4653E1C67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197689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AAB92-DBB7-1180-87ED-07382FFF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4B6568-931F-4458-B4F8-3BD37268A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9944D7-B5AD-DA9E-02C3-D528EA88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AE7A1F-4315-B562-EC6B-4614E578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992ECA-01F1-090D-7927-9AA56722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0BC2A3-EFFF-5532-073B-0B82B1B5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74EB-FD32-49C1-9D71-61BE3F746B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712764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0EC00-A476-6B8D-414D-91EED98D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EF5F4-70D8-25ED-FBEC-105DAF316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2C74E4-5E7E-B343-5447-15F6EE2ED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D9C42F-BA3A-EF61-4E32-4BD98B844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813609-C26C-99CA-B292-BF136692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FC0ED97-A015-4777-909F-A390E20A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2C2654-8A3D-8200-B153-0C437B55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2CE83F-C312-4AEE-5D05-967B69B9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CB321-91F2-4140-8E2A-DE74703D4A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590515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5298-0059-4DE1-910B-35069A02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32DFE2-5319-C9A1-382C-7816FE07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29CE13-F1E7-11E0-BE20-FC273375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24913E-C17B-C3A0-057F-93CBFFCB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6FFD-821D-4A9A-90AE-E0A33A36FB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156542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0E2C84-5F32-AD10-E7EB-FE778123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72C34C-BABF-89FD-4A90-6D3E00C2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BEB07E-76BB-86E6-F2AF-05875F90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83225-8AE4-46F0-B837-317279E29D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515440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84487-1970-6C62-909F-2C8D6878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78336E-859F-EE01-CD7F-58014DAF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185615-5A4D-7392-1324-345C4097C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D8C20-358A-F880-2D5C-9D07A43C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CA73FF-C0B4-4C13-270B-67236C18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CEDD90-0E7C-D375-D1BB-5AD001A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DB823-DDF5-4126-9469-1C2C7D72FB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553937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0B56E-07F6-6F3D-999B-3EF590E8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62A1FA-4511-946B-F809-8EC7FB19C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7EE23F-9185-094B-923E-C899870EF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E20546-3F62-4A6A-60B0-3B322F39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7B0080-C213-DD7D-91B0-FD50D0E2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C7A33-E377-4040-46C8-2085DFF4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03D0B-7CD6-46D2-A78C-7190594575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839108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6D565E-BE98-4381-E3AB-F48275A99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E45B53-DB4D-F3E1-C696-16E700908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8451D2-2DC5-FED3-EEA8-4347CEE9B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C45570-583F-961E-A94C-FD7C0AA8CB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C718B2-62A3-54BF-0AEA-766BFEBCAF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D4F3F6-10BB-478E-BD7E-2D1CC9A880E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DC7473-A8A3-AD01-6589-FC80D54A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05BF-8EF0-4435-8445-3F295066B1FF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7DEFBB0-3BAF-D7E5-E3D6-CE0E895E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61FC-5F6C-433D-AEB2-683A656A6CF2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314E98-EE24-4CD8-2DB1-70DAD828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8FFD-D778-4991-BB7F-A1CCA360943C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E702678-7104-4FB4-FFF0-77B3044D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4342-5413-408E-BB50-1575206D4703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C929D3C-6551-C84C-E89B-BF185C51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5C5E-B815-4751-8183-F4D61F1C369C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DC34E58-725B-E83E-3D40-67096C6B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BEE0-2AF6-4F30-95DA-9146DDC1FF4E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1DBDBB-6C10-DD5A-5BCE-69D487A3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B136-A0DD-46A3-8089-F2EF61D718E5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9D7BAD9-7798-F089-0FA6-00DC0ACF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5B9B-1DE5-493A-B3D2-865217C8A6F5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7DEFC08-1646-6A44-C7C2-895AB2A6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F70-4B01-49CF-8C36-F2C4F6EBBCB5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1798D72-C9E7-A5EA-527E-3C1C7BC5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1D3C-8AAB-49D4-BEBE-C96DD508A420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12D1C70-6DDD-CADB-8F9A-3CB1F270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4F2E-E687-4C39-9D2D-7995F7BF89CA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D877811-CB2F-C938-E63F-63172365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1FC4-D37E-41B0-BB35-987321A9A5CC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694D1ED-6EBF-6BE9-33D6-A1414D5D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A2C8-FE79-4DB7-B911-F187F712C877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0F46BDF-CB46-BECB-B3A6-680EFC48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8F15-B231-4B38-AC61-80132661BB15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7B9128-C529-B832-F0EE-9C900EB2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7389-C06F-4BC0-9390-30F25648CCCC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C16A370-E7B6-B4A6-B717-EC806709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94B7-07D1-40B3-9D11-63DF9F119C8F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AEC3148-3295-A822-AB17-3418E391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1FE4-7E9E-4AA6-B5F7-125845A41AAB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92BAF0F-B0D9-EAAF-0908-3C476049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B9A3-4348-4D75-90E8-9DFF52876DC8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7372859-BBCD-0451-908A-CF1E2E8E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7FE37-94DD-4A31-87A6-63654D16CD1C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33FE3E4-0C82-6FF5-67DF-1F98F25D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ADBA-9976-49B4-8296-D74490FC30D7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F01D710-F0BA-8FA1-95C8-94A37763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B2CE-11C7-4E18-88FF-84E3ABBAD54A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3D2B5A-5DC0-CA7D-97DB-11B46CA0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DAFD-2AFE-436C-AB9A-E277C95D46BC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53C15C5-927F-1953-1316-9E13C44D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F280-AE44-425E-82A0-E2132225C585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3095D0B-7926-3AFE-B285-CDDE442E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668C-9219-4E07-AA33-3B3FD1739380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0D6C80-9FFD-4984-4C4C-6998E144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D9C-1DDC-4327-A78C-6A998C5690A3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CD399C2-E47E-FBAF-186C-00E84C60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3E3F-DAAC-471E-8111-B4E6105C3BC2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09D947A-D00D-52A7-A893-C08E4CD6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2E99-E10F-4CE7-A030-3B08B014FADD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062E63F-8490-DC5B-36C1-CB0C1244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45F-FFC0-4BC6-80B0-A30137E1A9F8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F2ACB9A-49AF-2D8B-6F9B-70E97C3F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EE59-2B1C-4858-8A54-2D68C2685CD4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Apresentação na tela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5</cp:revision>
  <dcterms:created xsi:type="dcterms:W3CDTF">2001-12-09T23:36:39Z</dcterms:created>
  <dcterms:modified xsi:type="dcterms:W3CDTF">2024-06-05T06:23:47Z</dcterms:modified>
</cp:coreProperties>
</file>