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6567" autoAdjust="0"/>
  </p:normalViewPr>
  <p:slideViewPr>
    <p:cSldViewPr>
      <p:cViewPr varScale="1">
        <p:scale>
          <a:sx n="48" d="100"/>
          <a:sy n="48" d="100"/>
        </p:scale>
        <p:origin x="20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59C5B68-7A5C-70BF-F8B1-0885A461E9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513A018-500B-E863-9EA8-DFF2C14845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C46F6BE-980A-6881-4E2A-643F6F8647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948C896-1527-8083-D651-AFC0A8D5E6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B2F6A9-D3AA-4EB3-B5D0-E20335171A5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F9C6CAA-ED21-2381-6BCA-FE6287E593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8B8D426-81BA-F95F-A358-A6F6F2FC3B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F2FAC64-7926-6DF4-4722-1A65F0967E8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A603A9C-0079-2940-FFD8-9601EA992E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54A1B52-0DFF-B5DF-435E-1B354E5782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F986E3E4-B07E-37DE-6029-DE381233B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12DF3C-48A6-419D-9FAF-A0624277DD1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47200AC-884D-11EF-E835-20001F09A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623A2-A516-4F1C-80BB-4BBF04596D5C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2910F56-CF6E-B512-5123-6F925F8E50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703A515-51F9-E78A-033E-FEB986224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F01D-3F77-BB4A-24CA-4FC6C2F3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F87FF-E1AB-1DF9-C54A-45C3C8C5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F0EC6-755A-79DB-5A74-2095CA77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90D778-175A-B4C9-A2FA-21006E86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14BD53-443A-5699-DCBA-B2C0AA7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9A00C-34E4-412B-9E8A-2D8D31FD86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651037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2A7A2-8A9D-320C-E296-CD1AAE47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6A6DE6-0AFF-F5A9-374A-45C47BC5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1C1BDC-F5A4-F854-F2D1-F3FD18FD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AE58D-24C0-7342-5F5F-39BB43E0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90672C-27C6-6DC2-B40D-AF82A0E9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9D9B-394F-45C4-A21E-E38BF4F3BA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06321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B065EF-76E7-70D2-860C-D8316536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11D099-C2A7-1CF9-3C98-738011C2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CDE98-2351-D972-E3EB-551EEA06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43F69E-FEA6-DE73-7D11-09F97260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446DD-2B0C-6DB2-D5AB-562E92C4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B268B-4763-4F2B-8926-6A827FCAF3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571845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85C03-161A-218C-869E-AC917899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6AFE0-CE88-113C-47DF-8D50E6D30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740E0-425F-ACC3-BA55-8727355E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D1858-F3C2-A843-2706-EB1A03D3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C32DD8-956D-26DE-7E46-8AA1001F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0D984-C473-43EB-8BA4-AC2FC888B0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45717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825F6-467D-3790-0B61-F536B669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43B2F-F39B-81A4-C05C-0751F761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1368CE-DE37-0D83-D9FF-B078AE56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DEB005-32AB-2134-091E-87CF2858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CD4032-77EC-17FD-0289-E241AD20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3B2D1-75DB-4594-9EB5-9237CD25DC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56227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1FCB9-0823-2A75-C319-A3E6C553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25E52C-0F17-D268-319F-65F1DBC7E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CA1365-2565-D082-B05E-21BD594AB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EB99ED-F667-ABEE-0784-2E1613EB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871BB7-6735-40F4-E9BD-3D44564F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FC3258-50E4-EABE-C861-B5D0D336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F15C6-1AF4-4094-B73F-02099BB5B5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079923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6DC2-68CE-19A7-FD01-2F28AF92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7285C0-B2A3-FB5C-7115-6A476FB0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5E59E-BC69-5D9B-4EBE-515D9EC1A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58CA55-50E1-1202-DFBD-E7EA43D40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5B8149-A1A0-8097-A797-5A590BA0E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F587B3-D879-2A19-3BE0-43A28FF8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6D9424-45AE-8E01-92FA-DEEF9312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791B8B6-4526-16DF-B967-27D98F92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0A112-19F1-418A-9380-53AE00640A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479529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F6FCC-064A-CF53-6CE3-738EC81F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FDD980-8334-9438-3691-3B12FDD4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091E3F-C3D5-A9AF-D7E0-71315CD5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60BD67-B5E0-CEF0-DE3D-DF056B49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8EC92-0542-4C17-BEF4-6C2AE96D45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897152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65AE8E-F1A0-56C4-9F1C-6447D11D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39DF32-8F90-23F8-4B85-4B53DAFC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C861F5-08C7-62E9-DDC2-8D4EE865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6B38-EC74-4390-A696-1CDD5FEF65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90215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31061-CBE2-3262-C926-1DE6F24D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5BDDD-8EBE-DDF9-56E6-B5985065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A9ED3D-65FA-35EF-291E-D1ACF813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293E5-8BE5-472C-3E8D-B9AC941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287FE1-7EB2-CF41-6CA6-990B5957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9BB89C-2006-E0AD-A4F6-9649F27D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0F2F-0E17-4C8B-AE22-54EDA267A1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661908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0907B-36D2-BA70-3198-43B104C4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8E6CCF-B405-BC72-5705-0DF0E24D5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93E70B-1373-128A-95E6-7F0E74A73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9A401E-1EBA-FD88-EF5A-109A75E4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E18F1-9C4F-476F-F355-031EDB3B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4AE9DD-7FB9-F9D3-81F6-297C2669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209CC-3FBE-4E6B-ACD6-30ABFB42BD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16775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40F316-01A6-6F03-DC24-A3EF96D16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B47FE7-50BC-C5B0-05F5-01FA4A4FF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DCA96C-5334-89E2-5B7C-18D5618D85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4CB672-5143-6091-FBEF-315288E96C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E7AE73-194C-6058-B57D-EA09FDC969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A3E4D9-A639-4FA9-BD72-A389C1DDA8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5ED6B3B-911E-0A78-0073-072EC906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7C6D-BB48-492D-AB95-0422C320DB76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CDC04F3-6833-9058-B1C5-4835338F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D79A-3745-451A-AD47-9326F677E6F0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A6B2388-A908-1896-FAF5-90F1D7D1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FCDE-9007-47AA-8E3C-374100F504F5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5317F74-E146-529D-0C5B-A84D9CD6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413D-E81A-494C-B502-30C7540DB9A8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C53B74-7301-DE23-CCFF-83B1A9AA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1FF5-38D3-4D35-B20F-3CFE206989A5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8F89B92-E69D-A79B-EBA5-2CFAB3A4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29B0-0A58-4D9F-98C3-42213BBE0BE0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D27BF9E-9935-E40C-A0C6-DE0F478D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9C0-FA21-4F78-9DCA-D9135BC472EB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7E4DAAF-80EC-23EC-BC10-E9F57BEE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BECF-FAF4-4A89-8EC7-5323950AD791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5C934B2-9541-7DEC-08C8-00343BE5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CC1C-3BB0-4DD7-81E5-1BE1E1A73B4C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A90564F-5B86-9097-9ECF-64598C07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E890-1922-4A2F-B21A-F8A9286D46E1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20F0A47-C0DC-A654-FDA7-399C1F2F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592A-1DCD-430B-8FEB-DD060CB08050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BEACD7-B084-5F84-01E5-077A297E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98DB-85CA-4AE6-843D-513FFB25AD5F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E61E19A-B6B3-65AA-2880-6B9EFF2D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D2B-3A57-4C31-BE0B-919D40465F24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2711E6E-3CEA-6C2D-4228-EF99C98B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FEBB-F5F3-41F3-A07B-E04EA9AAF08D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D1E4FD-0269-94D1-16D1-9A676F9E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39F-D87C-445B-8A2F-97BE80FC1DBF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F86D93-DFC1-561A-6532-2514DCFE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3FDE-2F4B-4F5B-9405-AD07B1A498DC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48392D-22FC-DAD3-FC20-CDFB49BD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B17A-7FD8-4A4B-AD53-62B11E477DAC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C8512CE-CF53-DCE3-4C75-E25BA7FB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B9CB-EFDC-4D4D-B160-8549478E291D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A92E413-3C8B-1C45-5D98-73FC00C0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D0EC-3519-4BB6-8123-8E59E44630E2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BCDB0B-6FE0-600A-1CEF-83B20E14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2E6-459E-4378-9CBD-94FE8FC082F0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492510-9789-66E9-C4DC-DE1A878C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0365-ED75-4475-9656-0BA7BA1F2D89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D30118E-80A6-F3A2-9FE7-053C427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08F5-0E8D-4F64-91BB-8FCBF1AB632A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6987240-8A68-EAEF-C5D6-0CDB0D68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7508-7CC9-440A-9C49-E80DBB6ED55E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BFEBDA-3039-61CB-658B-534A8B18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E1CE-98A7-42ED-8CB7-2233CE7D4B3D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6F2B21F-2ECE-950F-9596-F3DDF1D2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E83-CDE7-446D-BAE9-98C5402CC483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4840BD-C22F-D233-A8EF-22B4E53A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2F-D417-467A-8E2F-B0494C236321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3545E1-4DCF-4E7B-EE79-DD37C659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1EAC-F32B-4401-B716-366410D7D0ED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5CCD2A-E8A7-BD37-7049-BF67A3FE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F413-6B3B-4735-A1B9-6CFBD32331A8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2D10DF-5835-7134-CE9F-C11FAA7D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FA78-0C2B-4CF7-8031-805C78D8AB08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3D6C46B-E369-975B-1FE2-207AC0FB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2FCF-1DAA-4311-8924-9BBB49EA3AD9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A0CF8C7-335A-EC38-3F7D-960782B9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625-6ED4-4AA3-8322-5FF47B57185D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1198C20-CDEA-E633-AE17-4BC62261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D17C-3C67-40FF-9D10-8092170F140B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02B03EF-1040-F392-DAC1-A853B2C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EA4A-D472-4BB4-A244-A426B56ECCDD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7227128-0249-9A2F-C33B-52263569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D297-8CD0-49C0-BA2B-3199EDB53415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</Words>
  <Application>Microsoft Office PowerPoint</Application>
  <PresentationFormat>Apresentação na tela (4:3)</PresentationFormat>
  <Paragraphs>35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4</cp:revision>
  <dcterms:created xsi:type="dcterms:W3CDTF">2001-12-20T03:47:39Z</dcterms:created>
  <dcterms:modified xsi:type="dcterms:W3CDTF">2024-06-05T06:16:43Z</dcterms:modified>
</cp:coreProperties>
</file>