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5995" autoAdjust="0"/>
  </p:normalViewPr>
  <p:slideViewPr>
    <p:cSldViewPr>
      <p:cViewPr varScale="1">
        <p:scale>
          <a:sx n="48" d="100"/>
          <a:sy n="48" d="100"/>
        </p:scale>
        <p:origin x="20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BC78225-F94E-D824-5B0D-0D8233F9D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154DD9D-E9A2-9470-3DB2-EF25C282A3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76A4BB1-A4BB-7083-BAB5-C6E23D3705A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89693E7-3666-F979-9AA8-827A655258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AB866F-0388-4FE9-B0C3-BDC48741510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1571CDE-152A-0BFE-0827-CDE00E8A6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2FBA977-2CA2-F975-7FF0-A23AAFC813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81067B7-D0D4-7AB5-1DEC-425FFD3E8DE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0442C70-F3C3-D2B6-8364-182C4F88B4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6927EBA-E791-033F-14EA-CA7AEC4BBF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5AB1D229-1F8C-D225-E97D-905290188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114E0-8FBB-468C-BF61-B2BD11869BA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BCD9-C3DC-B698-ADD9-6F086F493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BD8E1F-88E1-DD98-2085-62D19A047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5B8981-5D97-58AC-D679-2588DA87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5AB182-7299-5262-3EE2-32755990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2F5CA2-591A-05ED-74B3-E920AFE0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458E-FEE9-495B-993C-5E797FE150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484517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FC09E-DBB3-F7AD-29CE-F785992F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E39E15-07C3-8AFE-4590-CF06DDD2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4ED9C6-15EA-1124-53B4-5F639368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599FFA-AB38-5903-B413-2D320E7A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9CA7BB-25AE-3601-337F-ADB8BC5F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9FCCB-8A4F-441C-8363-8CEC3FB72E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313380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E74CC5-1A1F-2AF3-EAE0-D89605726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2E0379-0ED8-28E9-2633-EB0F8F4F2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CC9FC7-8BB0-65FB-E0F1-EF32A3F2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B8FC3-9879-B312-60B4-CC5612A1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043515-370E-2185-22FB-63AE030D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208C-59F6-4D00-9C96-37B9EC734F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972687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3D42A-33C6-D383-4AA1-105E42E4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82805F-A975-31C3-D7AA-36DD48B1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8E451D-10CF-9F4A-B9ED-B42B792B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3BD1BE-6B2E-6A94-2A7A-F0D74FFC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2E7F6-545B-884D-96BF-45DD111F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4E5A-5F58-4C49-AB7A-A7F5C3F6C7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145616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7AA13-F56F-B26D-4122-10E804D0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14C4AB-F250-6BEB-C5B0-21181401E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5A2A25-69AD-408D-F9FE-4F61EB1E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1BB088-CE50-A843-EB9D-12B59B62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50EF54-C45B-88A0-D602-E7ACB84A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A03D-DA9D-48B4-8E87-6F319602B9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802359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9BC39-3D99-0DA7-3CE3-67AE4BEA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4B59AC-3AE1-5A8C-08C2-7C96C9A63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ECA3E2-1B7F-6C83-D4E6-DAB84274F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A7373C-7BFF-35DE-9FC5-E40963E7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A6145B-377B-B95F-8B49-D9C4C7F1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D92839-325A-5407-2BAD-4FDA61F8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3DCAB-63D9-49EA-B51A-17C051A58D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757370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930C7-DF07-48DF-B63F-6F6D5C4A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0AFF77-12A8-4F0A-F73B-C54A8F82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2D281F-BFE9-A91E-C599-688A2C5C3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DDBE5A-D9EA-C0A1-7F05-3F9A8EB65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6F5D12-AA1D-724D-D882-80B2341C9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0E34E3-2EF7-4734-42BE-9EA2E138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738574-EBC3-D3D2-0218-13AE62B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3C6C2B-B104-49CD-1AE0-46993390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636C3-5E56-4EBF-AA96-4F629AD3C4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16434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1D9F8-69F3-7710-3254-027363C6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8657E2-154F-5D4B-9876-B21B07D0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9AD147-F6AF-B723-965C-5AEB9EF1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AACAF7-2650-C6E4-944F-6CFE4221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340AA-309F-4DB0-BD4D-ECB0EE9756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910492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936D59-2913-63E3-04BD-7EE4C292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808EDE-5D93-E1CD-C56A-D929E515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1B5B7C-AA1B-5E23-71DA-00D57E5E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891A-2F6D-4F67-AB30-CA4609D0C8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591189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5606A-B97E-FE11-E850-84DBCE81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13C708-FA1C-00F9-CF54-012954B7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32FF48-C25B-2EAF-B26C-A23A1003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D76725-55F0-1EAD-9E3E-AFFF7B30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08E105-4AE6-2F73-5927-90A44108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79692F-E30B-0F7D-A226-A0B5A32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A6F5C-62E7-4652-AC1D-45A116FA81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89490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98ABE-9F83-5FF1-432F-C9988309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0CCD7F-E502-6A73-735A-8AB949C69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7BA560-0EE5-ADCE-3B19-FBBE4D180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A50E5-D377-A252-261E-1A2D132A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8DBE5B-5D5E-F8B0-D618-3B871D0F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60FB48-6588-14FA-05EE-AE91C1E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E7B2-7061-400A-82D7-4503B98483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648959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1E6351-E1CE-83BE-BA63-222966133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7EB2B9-6CF9-5849-F4CC-089B0989E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6F3C5C-574C-5AEE-C125-80051CCC72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FD825E-D4AA-B113-D77E-047F212F00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BCCB8C-B553-1682-E7C3-666A49CAD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D50DC-A494-472C-88BB-0164C7937A9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857608C-EAC5-2077-A407-BB5C54FF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0CE2-C172-42B4-A87F-2C3583F5D7CD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7807ABA-6F76-6E6D-64D7-7AA92640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8276-0397-413A-9651-0E3F452C71DD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FF281B9-6F0C-271D-49E6-65CA8A1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8BA-AAB0-4492-A139-C74A63A2AE5B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B8DEB4-46D3-A106-728A-8CABC37E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4024-D6FD-4BCA-8DE4-8394C86E7DD4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342D953-3069-2517-6BB0-0E906F84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A4D0-4E0E-4EBA-A311-8179D6B03577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DC8F1A5-5B47-EA50-593D-71FB93B2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E99A-1E0A-4DB4-8D4B-7BB9FD3C3959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DF62F7E-3A8B-B4EA-1356-EEBF48E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D10-4894-46F1-9313-2B4E6F1C0681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92EEB03-4E04-27E3-F199-F135186B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5B8-55D0-4A7C-B4EA-F65DAF9272A1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718F2B-189A-DEE9-D183-CDB3B071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894D-8E00-450A-9778-24F29A157789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983A525-78D4-37F0-5553-3C6F7B73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1B2E-DE80-42D8-9B91-E3E42AEC0CE5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89F4636-05F5-4853-5A57-39140C7F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181-5E3C-4500-AD0A-90E13018F69C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B6B6A57-94EF-AEA7-5E51-9A81E03F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0003-0B70-4324-A5E3-CDCB0372357C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82C2B6A-D51F-806F-B235-4FD5A473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E2E0-3C2A-4414-91FD-0063645CE6DA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02F62A3-0074-E8C3-337D-FB71B208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0C81-E811-4813-B672-50DD573C0F58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5A91640-2545-4A26-77AF-4D205C60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BB65-16EB-4EC2-BBFD-6B928278D04D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600F32E-6121-C5D6-D378-016B829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FFF4-F117-4A4D-B536-385C01F1F113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F614615-EDFF-6810-C5BD-A28DE281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CBE8-AB57-4AF8-A919-1F4125B70F68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C21039-C35F-8762-9C19-88DA9362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E9B1-4E1A-4005-BAE7-808C1FAED2C2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5534A9-642C-DB4C-2909-529417F6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DF3A-76E7-400C-8D4D-5A93877AC8DC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3104997-4953-31E7-CA5C-ACA29EA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52BC-A324-4151-A154-4699C33B85EA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22D6F4-1D3C-84C1-31BA-6A94A7CC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A01D-4D06-47EE-AB11-6CD5DB16440A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9A0B604-AFEC-20B1-FADA-673DB37D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395-ACA6-4A6C-86F9-EBF4F5998392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C79DBA0-8BF9-0913-2A07-0EFB0926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E07-090B-49B5-9071-F5248F6214C2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C5904DD-90DC-373B-160D-E796E300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7-5031-4DB7-B199-D01AA3BCD591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7359B71-2C76-8D75-8AFE-8ACA6C39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DA4E-12ED-41B5-B80A-3422DE8F05D5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3D05B88-8AE3-0CC3-5F38-19093726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DAA5-01EF-4020-9B9F-0A24F5364A48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D0B25E8-40A6-50AF-4291-C7582510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7B8C-5F6F-423F-93D8-4A2F584FD4C8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9E8728-9912-1372-9681-42056AA0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7BD1-4B13-4BD4-A7BF-B98E7E18523E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BD0C78C-267F-6FB4-CAAF-2DDF8426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EC86-6348-4F6E-8114-92BF8D605652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579E3CF-2723-5F39-06CF-17B6C175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FDA-C57B-4E7F-83C0-02A9D1B1FF1C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5BF4B95-68A5-8FA5-6CF4-393719C4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3441-6FE2-420F-B27A-3C8CA9ABD859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908DDBF-932A-AECA-B160-571F2B98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3AF4-8A63-4FC3-A6CB-6F50A73C33B5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6B63F97-6414-5F3C-F21E-E6D0D202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78E3-738B-4BD7-AECD-A6723EB527BE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D86E27A-72CC-7345-C781-6760CF40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F919-8BAC-41A3-BAFE-1113FDEE0D90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E22B4C7-71D8-AC8D-CE38-571751E4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2432-AFB3-4ABD-8984-30BAACB5368B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Apresentação na tela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5</cp:revision>
  <dcterms:created xsi:type="dcterms:W3CDTF">2001-12-19T18:02:03Z</dcterms:created>
  <dcterms:modified xsi:type="dcterms:W3CDTF">2024-06-05T06:17:36Z</dcterms:modified>
</cp:coreProperties>
</file>