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5538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FD7E381-5CB7-855E-B36B-0D42F163D6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4E4983-3872-6D14-0C72-24FF3CD800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9726984-92C4-3234-1421-B90D322BA4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0780252-1A44-1F20-2491-D2D3B3B3EBE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664595-5DA2-4C66-BF2E-9C4718B79EA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31C947-8B17-8786-AFC4-604DE039E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9D2D2F2-56A3-FF9E-5175-516C957AFE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790DAA4-51AD-2174-6DC4-CDBDE8F087D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C8341BF-5A1D-D53B-BF11-0A81F63098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17C4B2E-F424-5322-6054-C082E94A79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A8C593D0-8606-83DA-B2D7-E2C072E25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3FD13E-AC9D-4843-9AB4-4D99673A60F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58FB04B-57ED-FBB7-14D2-907B13197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6E62-CA64-4BF3-9999-4807A44F495F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4BBC729-6319-4724-6398-0212B43BBB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892F09C-FEBC-3AC9-3BBD-C6D9F0428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D283A-00B0-2B6F-64AC-0B241859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631F4-8B3D-4340-2A6B-854BF7FE2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CBB9A9-8A18-92DA-D70B-1A97A861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BEA0E-A25D-1E7F-D914-30B6E84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FC3DD-95FA-0A5F-693B-098708FC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B9775-EE08-46A8-A1F1-4D5BB68193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042172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E5E52-7249-3932-DE25-CFF9B66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85C301-1EF0-38AB-D14A-77FFE29B9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D59AE5-A266-BB9D-573E-182B3321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D51F0-B057-F5B0-F9FC-D25A4C1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2A70F-F575-0FB6-70B1-2E1363B5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C77B-1730-42DB-A40D-136FE5581B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004609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22736B-427D-910C-B76D-8C1614E7A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404A9B-E031-0049-EDA7-6C7476FF8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5B6877-7CE7-23B0-A38A-39F0F6D9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4DDBA-4DFD-6CEA-0974-4CD4C099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8A6F55-E6B4-358D-AB91-B487A493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633AB-2189-45FC-892D-E8E465F59F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298266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C0E67-6EBE-E191-A921-A385DA81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83F29-E290-92B5-E060-5C678231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5FC18C-29EF-8093-766C-622EEF0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F12F9-D853-FEA8-4879-E115D421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61E84C-F118-159C-EA01-4177DAB5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CE04B-E4EA-4796-BFF7-9CAA056D26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9663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15EB8-639B-7A84-AA88-2A40E4F7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DE7AA6-FCB6-5109-027A-48935A8C4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382E5-3E83-CC0A-7F9E-26A36934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7587FA-56AA-105B-09C8-5BF77805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85281-CD59-105A-2723-A30BB35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FF33-2472-4AD7-961D-2E81AEA4DD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09114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5ECF7-5152-37DD-138F-A850B211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E38C55-8B40-95ED-EA5A-59E7607A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81C1BB-2938-ABCE-326C-EDF0B1CD3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B5C0FD-C210-25CC-9864-78B12C33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60B8F6-F0CD-CD05-2E70-E32C6470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7DA42C-9F2C-4F70-5BBE-E195C931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9BEF-5CE0-4D19-B586-CE8010CB62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91249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ED11D-10E8-CBBA-1F9D-CCBED849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0CB110-0762-6C63-3D31-54B344C1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9D486E-AAD6-CC5C-1660-6FE3AB9E1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867EB5-33DF-B2B6-B32B-E6098DC7C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628B8F-17E9-8FC6-D6AD-473E53849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60B417-5299-3E7A-2083-0B65507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7DF10F-05A9-2991-36E7-B0308411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DE97BB-36EA-4FF1-FE86-72A5E2FA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A898-CD87-405F-A835-690947A0C3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0909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87B0-C9FF-DBE7-CEF9-F1C15C0F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87F09B-60EE-7BD2-9354-63D2DBD0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C47E6A-79FC-3C3C-54A2-29D1B11E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DF1CE2-BB13-4D34-A33A-37C8309B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13C89-C04B-403C-9831-A5C5809DB2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4541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CDCD02-2745-5DF9-C20F-F7399093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BDEFD2-5F2E-E97F-DF2F-20248114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0B922B-F3B8-D2AC-03BB-E23DCA3A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9EF2B-3F0F-43EA-AD50-94929E24FA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14462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17AB-7152-7413-0C80-464EAC12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E37C44-B590-E9E0-7C84-5FCA26C5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B8D749-0260-4514-9147-B5D174C6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75252B-F1B4-FDB0-420E-23270393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C518C2-A81F-866B-7F16-BBD18BF2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D4E115-9C9E-2379-EF4F-7B4182BA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F1395-D2DA-4D3A-8B09-791912C055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872007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640A7-11AA-66FE-8D48-D4F10076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DFF3A4-B17D-5A5D-CA5F-D32462529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35CBE-F1D2-9ABF-5B6C-E15596231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ED1F0E-E0B1-B960-4B1E-229C444D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A69C51-8DF8-B052-2599-2C4DAA07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B40216-5670-F5FA-BC40-587402FD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61F6B-39E2-4ACA-A4D9-BFC45464D6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61255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4315DE-805B-2FCF-B61C-49DE41414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B86EA4-1B6E-46F3-0694-AAFFADC72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0A1AE9-4BE0-AEE4-BC19-9C16BE538D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A06333-326E-87BC-10C9-661A3BEE0B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38A584-6030-26CB-414A-BAA4A6A20F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9ADD1-F9B2-46E8-A7D1-6EC64954D60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60ADFDC-C644-9CA4-97CE-65FB9A4C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BD2E-3FF8-4814-8660-143C8B47887F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9DC31D-B3B9-A0A9-4EFD-B18F160B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1AE4-452F-42B5-BC53-422345A54380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394916A-0E4E-5573-B7B9-EE5C1938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D20A-E226-4355-B66C-C676621447ED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C3A16E-0B8A-D4FF-297B-FE37CF2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0022-C94E-4018-A0D6-FC9D6BEAB416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8EE545F-1D99-5473-374E-0064528E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7FA6-1D53-47B3-A999-6BFFCE8CDEE1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C5C5B3-27D2-D3D9-875C-82C84828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BA44-BE02-40D7-B965-A6A682335268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A9CF7C9-16C9-D469-D54C-5D173951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A514-B139-4DAD-9674-A829BD1D37BE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6C010B-A919-AA8D-0453-A0BFB14C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DF14-5E92-46FF-9911-DBB981B7B184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A66D7DB-EED4-2499-85F4-8CBD3AE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FCE4-8799-481F-BCED-8F4E0E6AFCFE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64BD0A3-4B07-8C23-040A-C763121F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9B6A-0DC6-452F-B59A-8CEC711FCCA4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2FD9F5-3C16-69C5-ECDD-F5C2A0A7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4152-CCC5-4AD0-A644-B96472EC7271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AA32273-D612-E704-8C24-01574056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6F6E-9231-45E0-8065-2BDCB12A01AE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B7D19D4-2B22-1007-3351-FF3A1CB7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7864-A0E3-4134-B227-66211C3C1B5B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CD7755A-69C5-F557-B978-D27562F3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9D98-0CD6-4FB1-8B34-C134FA715860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4897281-3D35-3345-3456-920EDD8C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8839-83E1-4EB5-AFBF-602650143D42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253E1D-BFE9-1C43-8C59-3FEC2046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DE69-D4F3-4206-B374-42CB65E29BA8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C9F2D4-A86E-1FBF-B949-42E809EF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5A87-348A-4207-BCA3-34E55BAE925A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FB174CE-41EF-D92E-5FD5-8AED73BE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C98-9B8A-4675-A005-C82A10C0D7E7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CA947F2-877E-CD51-AC84-AC725DE3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135A-9EA4-4FC0-B22A-DA38D8633F40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7A18B8-DCDE-204F-12D3-D729CE0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5A8F-2F01-47ED-A9E8-5CE39CD6C8EC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1878E9F-105E-2FC7-CFA2-1126C717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F783-8BFE-4AF6-AB47-91605385714D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5BBACEB-EE99-77BD-B72F-308F4AF4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1F54-D244-4B68-BB07-CC84CA344E08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EC54DBA-39D2-AAE1-DBEE-4D9B8611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A91-18EB-463A-AA58-50248247DD46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C8DD43A-A0A3-18B4-42EB-D498DBF8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0872-8C4B-400C-9B04-01F4D14C5951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36D5F98-6332-6195-B6EB-63A7A458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760E-F3AA-4209-99CF-E4543711A4CD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Apresentação na tela (4:3)</PresentationFormat>
  <Paragraphs>26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6</cp:revision>
  <dcterms:created xsi:type="dcterms:W3CDTF">2001-12-17T10:59:28Z</dcterms:created>
  <dcterms:modified xsi:type="dcterms:W3CDTF">2024-06-05T06:25:56Z</dcterms:modified>
</cp:coreProperties>
</file>