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7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61E44B9-882D-2056-309A-706E157658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FF25FA8-6242-9A9C-EAD4-EED15E5FB1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10788385-9DB8-DA07-85C2-E3FE0AB4D98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B299445-AB8C-3989-9B6C-5ABC99B6EA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B65724-9934-48F2-A178-427185239B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CCFCF4B-AF8A-5C52-BEBB-B209318065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0810725-9B20-C2EE-87C4-99552FE705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0D5A6EF1-4D4F-2435-2A7B-0B4584D88A0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5E280E87-43DF-D18D-E228-DFC1199491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AF24ADD-B4F0-F6B9-9EAE-5EB9C35A98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EF0F2AC9-B713-A383-3DB9-FCCC4B7F2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67174F-6761-464C-96DB-4FA57A1D825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6B03E-3CDA-7195-8D40-D2CE06CD5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3B5515-BD1C-90B0-D755-BB892FC5F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3E0E95-7EB5-997B-4A9E-EBDBC7A4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565D5D-2088-0418-CC0D-259FEF8C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EAA022-946E-BF0E-3CBB-054F0ED9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3777-AED6-49CA-825C-631E81BAD8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421499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A1D28-C56A-DB67-48FD-650BF8F1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E631ED-B6F3-0551-F0EA-9076D6A01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8CE830-3A2B-34B3-679A-6E96FD7E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62C580-02C6-20C2-7483-8109AFBF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9733E5-DAFD-1A92-C733-6CC8FE1C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5A3DF-9C0C-497C-8AFE-B32B27F7FC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240390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8238B9-3A81-C4DB-2613-1D6140D0A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E3A01A-2DA3-0F27-30AC-C3CE6F07F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ED8163-994E-7115-C81D-B4473834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D21A8E-CDC0-F7B1-4B3D-43D02A56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C3592B-7848-9880-C836-4F91934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1FE88-82A2-43DF-A168-373757B959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037122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B771B-DA12-7428-3619-5B60E704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298BAD-D42F-EE81-66AE-27C2CF067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3679E-23AF-9BA2-2A7D-01D5779C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09E226-0880-CA2A-BED5-4A180C3D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9AC18-CF6E-DED1-381F-1567BECA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6EF69-362D-4266-98DB-176D81CDD2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463797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91CD5-387B-CFDE-80F5-D3363853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4869DD-3809-09F9-C834-CC171E9C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847CB9-4108-BAD9-932E-5593D28E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6BC7B3-D1E4-56AB-0A92-45B8A761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B98A76-E7B0-D080-CCA8-7052F2D9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85AA4-09C8-47BC-8C9C-F3A09BDF7F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623655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CB600-22C5-0401-0B9D-A10A9C8C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D6B4B-77DD-98C0-4F6C-80859F479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17E8B8-B425-9EB3-A87E-65427E6B8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B301EE-2F3B-B81A-84D1-A7AED68D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ECFADA-FE2F-815B-B87A-CC6CAC55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52F400-851C-10CF-6C8C-99EEA945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B4CB-8BF7-472C-8F55-10B2EF35A7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701115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2625A-3F03-2D40-8708-B1AD84D1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26B348-0652-0A19-749C-7015067FF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33F44B-8E23-3A3C-A6A4-AD3A6BAAE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469CD1-8419-F8AA-670C-97E3FBDE6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48C9DB-009B-B350-A6BD-780B20382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921A04-DABE-44C6-ED6D-605629F2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A4EECD1-E4FC-1D1C-50B3-11C547AE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3226B97-2E21-913A-6BC4-9B2CACDC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D5194-F5F8-490F-A087-C3E713E1F3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099465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A17AC-B971-DF60-FEF4-A62F3F6E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04641C-B4A6-AB36-E287-E5AEE215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DC7298B-1E11-0A7C-9EF5-F3D3B957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BC0208-7FA4-5282-2E1A-F961D779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8F763-5335-4DA2-B3F7-0796E5FA96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123808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81FB10-693A-4A08-BC50-3FDE9C12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83FA4C-CCF6-B084-8884-F806A014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4DC137-DE40-4D50-360B-89F644CD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616DC-3F29-41AC-834F-94E64F6434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978117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E323-A762-8BED-F926-37D7D174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D4567-1CF1-5B7D-78EF-21B5921B7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84A2CC-12DE-1376-142B-42A5D4770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5547D4-BD04-FCD7-58D6-75E8E9FC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1C1BE1-81E2-F3A7-8A80-D41CDC66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0549A9-E2F5-4CD2-6127-2C38B444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0B0CC-6E62-42DF-A9ED-194FB7DCEC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119052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61DCA-C674-9852-94CE-A2B8D199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6BF5A98-44BF-7494-1B28-D52454DA3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70305B-FF37-E2CB-4992-93392E84C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A190AA-3C73-F05C-AAE2-6F149C70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7E1273-AF80-BBAB-4720-26B7318C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1667DF-1721-0702-961D-1D2E996A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28AC-8F44-404E-8AE9-2F3E95D190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714790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2FEDB8-01A3-FAC4-22B8-FA2AC71D2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6DDB64-708E-A8AB-81F2-27F09277D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F5E674-91DF-39CA-EEEE-3650049C28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0A82F4-DF77-2F0C-FA48-8A3AC8A3ED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2E53A8-200E-A8A4-1030-35834B2A3F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08271E-CEEE-4552-A4D0-4DB975D2D71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3C113B7-753E-B684-58B8-965CB790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7E97-6693-4C58-923F-DB8DBCA9DB1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DADC894-2BB8-CABA-D1F9-028F3869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B316-C688-4E0E-953A-B60CB96AC8A2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DA8B591-27FB-0050-DCD3-CA116536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573-B80C-4A8B-AE01-2F99EBE1C298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852AA76-18F7-D30D-7432-A612002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4150-C868-4203-9631-0D22279C1FA1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30BAD4C-E4B4-13C3-26EE-F99C3EB9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DB5D-DD75-484F-96A0-09A9D3841427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428843F-3A86-564D-4872-A227B21A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1281-3301-43FF-901C-0092E698C676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24A1A26-EB6E-DCBE-BD8F-6B9F063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A412-4F6C-4682-A0CA-6D838CBB4ECA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27C06C1-8960-DEFB-F3BF-3F1BB773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078-3803-4F15-93E6-9AD7922B6ABB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6F1CCA0-C62F-9EA8-8675-67B2A782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63F1-3641-4881-BF08-A4810E3677EE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D76D7AC-8C0E-F51C-7831-C8F527FA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B949-CC05-42C9-A6D8-9CF2F0FF6B49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0B60C7A-3987-7467-D58D-AE0980F3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70-E442-42FB-AEB5-9D075F74FE69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90D0E28-7030-51DA-74A1-E40665A2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6872-8BF0-4C05-94FE-FBC67F00F5EC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C38F301-57E0-8F78-1AE9-2A90D2D0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C0-4E3E-4E5E-8F18-FB6E17D232F0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3A0DE04-6AB1-C34A-EFDF-A37BF177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C405-A529-453F-9E92-7030AA59E9BD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268CF8C-DCBE-D137-3016-48FDD8C0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6DB-EC1A-4866-9918-966C31B6358E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39BF5C6-0444-F585-4ABD-7C819AA4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B6AF-6F52-4C6C-A734-C5A661D3E4BE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830AF63-6364-D483-7020-81061B60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C3CA-4574-42A8-B371-2E78AD1F1CD6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43D7669-BD4C-5E07-29CF-9EE20920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913-8F81-4A32-86E8-3803F37380D2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5FCA070-29DC-8301-B7A5-BE1B63E8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D00-2619-4CAA-A9AA-A8BBE10EF024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7A69D9B-1977-623A-10FC-6DFFC4C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9E56-5C48-4BD4-B032-D08EA59613E5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50A8935-C202-7468-974C-7B056508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C094-4F5E-4145-8E75-4F00897E86FE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111C1B7-BB14-77B1-CAF2-931978D4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EA8F-53E0-4665-A6CF-288F0586E050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D68A8C0-E447-33E3-98D1-78AA94B1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7957-0F84-447C-BDB7-93138430486D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328ECAF-37D6-13CA-839C-4F2F1CA5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303E-13C9-4682-89EF-0DC70DE0A771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632FE8A-0F4A-122E-C954-2C157319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B8B2-5E59-491E-9CBB-FA05298CD094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D2D2ABC-F915-B07B-1FB8-D14849F8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08EE-AEF0-433A-AE74-5925F10F4B23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7C7AF89-8645-0B3B-D785-585F7C1E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2023-DC5F-4C5B-860A-64CB9DC317C0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EDF92CA-D6E3-BAAB-8E64-5E88CFA7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6175-2613-42A3-8808-EC9789B3FA2E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7D592A9-46E7-554D-EC17-11903910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FDD4-B68F-4E8D-8690-CA8413922DE1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E7DD706-821C-F103-E999-9BA23724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BF24-BD12-4566-8041-232B4EA05B94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D32E887-6EBF-1D33-4DDD-C190D1D6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FA9E-A6E0-4747-9FF6-626FF55D60D0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2892050-EA75-F51D-3A09-B2943480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E226-8421-4AFC-A66D-EDCB1CCC2D4A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2E2D4B6-A3C6-7E60-2D34-B2BA6E16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06-8A1C-44EA-8BD5-6BAEAE1E411B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</Words>
  <Application>Microsoft Office PowerPoint</Application>
  <PresentationFormat>Apresentação na tela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8</cp:revision>
  <dcterms:created xsi:type="dcterms:W3CDTF">2001-12-16T17:37:48Z</dcterms:created>
  <dcterms:modified xsi:type="dcterms:W3CDTF">2024-06-05T06:26:37Z</dcterms:modified>
</cp:coreProperties>
</file>