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8746E-5FB2-43A3-A481-CBAFAA50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19CA4-ED21-4FBC-85E8-537E3808D59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15C06-0E02-4838-97C9-443BA7DD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B2B54-0F33-4836-9B79-3B219A62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0ECC-1FF1-4695-BC44-EA08E6A5AB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01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A44F-6C80-442E-A0CF-D7672F7A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4AED3-815B-4991-B7B6-DD5C43A090D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2B32-5E5A-4B1D-BBC0-1D193241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27EF-A074-4C8B-B384-39B09F5A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27BB2-1279-4A8D-8C53-FA082D97C9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3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DE38-2D21-46C4-B97B-0AAFE30B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C2093-16AB-4845-B50E-ED28FE9A61E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08FA-E535-40F1-9C9C-EB7E10A9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82BD-9B68-4E17-B6AB-6DBA65E2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196D-C0AF-42DF-8D1E-BE6857CDB5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157C5-2807-4AC8-AA3F-9908AE9A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8640F-C728-4227-9687-7DD761BB077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848E-02F4-44EC-A10F-409971B2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BD85E-F937-4D6B-ABED-4A1DBC46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75BE2-DFFB-43AA-8E9D-5532C2AEB3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080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45AD-463A-4970-AF3D-7351C9C3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37DB4-655B-40AB-BBDB-EEDAC4EB343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9C54-A18B-4F52-8B13-8597A558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E61C6-6777-43D9-88B9-6B3F7962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9391-F9A3-4789-8B08-790363EB0D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599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51C3C6-A1BD-4E64-B66B-563953A7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B3B4-C8A4-4DC6-B2AD-FDF90B99602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771C68-A807-4B4D-A027-9832BC6F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232D7D-31E3-490D-9EB2-9AE50001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3F0BB-0C91-47D0-B916-6DB058311A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9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DB52C9-5F8E-4DCB-92EC-84B7EF15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325C6-E1AB-4C12-8BB9-D923507E43C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F0EF69-9795-441D-98FD-B69639FD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01EBD8-8571-4A97-AE42-ECAACF74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0800F-B876-4E6A-96CB-BA3D7A2F48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7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EAC644-D2AE-4D8C-9E93-36D35B67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E30E0-9F81-47EA-A500-0B5BAF5D6B2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5A38B0-D903-48E0-9CA3-DAF74E6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75760E-1539-4FF3-AAE9-9DC53198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1241-D514-4FA8-8137-37865800AF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04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4F550E-658C-4341-80CB-D5C5737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D0834-41C9-431B-8B4A-9D6E823CFCEA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B53719-F9DD-4B43-8CAB-D03CF595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E17B63-B145-4A56-993E-1F12FAAD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9B4D4-07A1-463C-90B9-1547DD6E33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1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B12E6-CC41-4746-A494-A51EC86E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27B85-EC27-44D7-AE34-4BDDBC6B22F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6C784-AEC3-458A-835F-2B4E8DC2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7106E2-B9C9-4943-9599-0B044D80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1D29E-C4C9-4C61-A81A-26AC5C547B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35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7829AB-E47E-4241-9D9A-D6040F31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654F8-026F-4611-97CD-85D6A138DD7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4628E-75AB-45A2-8DD1-61FBC00D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29411D-B186-483C-8A49-5943D5BB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7B74-D578-4374-B5AA-8E794460BB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632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8F7F57-3F4A-4D56-8C15-F8B6DA38F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4325E9-B9F9-46E0-BF5D-6008C95B2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0CE0-F54C-4D3B-B897-9B4B56693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CBBE4D-2369-4B0D-9070-CA6600CD14AD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CBD2-DBA4-42D3-B801-610413F1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CFCAA-36FE-4824-97D0-C1A52F36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66A47BE-D503-4E2C-923A-B502179BD6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8</cp:revision>
  <dcterms:created xsi:type="dcterms:W3CDTF">2010-03-03T16:30:54Z</dcterms:created>
  <dcterms:modified xsi:type="dcterms:W3CDTF">2019-11-22T10:18:46Z</dcterms:modified>
</cp:coreProperties>
</file>