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2D1824-72C9-4318-96B6-4209B28B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6093-2A74-49AC-ACC2-B8286EF053D1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D586E0-D81E-4FCA-AFBF-ABFCD5BC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24A9AA-93EC-4D1A-99A2-49FB4B5D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6CD9-9881-4BD3-9BFD-E762C444E4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541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07EA7C-AB90-4177-B21C-65B838E4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B27F-FB5B-4B08-A6F9-CA51EE444C55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2536BF-C146-4F79-9638-DC13FB13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85E639-8DF1-4795-8141-3BE28576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DD62-19CD-4B02-9688-6E6BE8A4B7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713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BC1033-F0DB-4987-971C-373B0442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BE68-7BC1-4D2D-AD78-1222EBD2AD57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8D310-D84B-41F5-882E-989D7663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1D70A6-3A85-4B7E-A93B-C1E3DC04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AF1C-E97A-432F-B825-08CFE61421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506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F15628-55AD-465E-BD7B-5E49D335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1E85-212B-43F6-AC3C-FAB59DDAE2C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4D59BA-807C-491C-BE09-3AD7D2673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902F90-ACB6-4445-8783-CF0CE3A8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D08F-B3FE-4D7A-8FB0-B2C08382BD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977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B9E905-16D5-4323-9678-5FC1AACE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86A1-93FC-4F55-9B28-6F67EA9401D7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1E7475-2FBA-4425-AFAF-2DA5BDEF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4E22FF-73CE-4F1E-9875-F2466E80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37EE1-2F0F-49DB-B7EE-C0A98CB9C6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384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309A4DE-9779-4A64-9C96-4B105383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5C1E-5D80-46E4-99D0-2C0A3E550DBF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D3B2AE0-ACA0-43AA-B101-521DE709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DF89796-EA66-4F3F-80C8-EAF8262E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58E45-2B19-40F8-98F2-BB960F8CD0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120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F22AF39-44DC-493D-97C5-49F84BD8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6C46-5E96-4FE3-9920-0DD37E35E93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6F2FB88-AD69-4A40-9E68-145A4744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AA386F2-DBCE-445D-9C04-EF3D110D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6956E-4F32-4824-82AF-0F7D3FFDE7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294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59A02C28-4A66-437C-AFC1-E861B1A5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9D7C-1129-44B1-8934-1B75713FCAD7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AB68278-46F9-44FB-AA08-CC5FCCE6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DC605DD-00F8-4428-AE85-831DD411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A65C2-C7B8-43BC-83A5-724FBFA903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07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52E93BD-4173-476F-B2C9-83812533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EAB90-704F-4E34-AEEA-575CDE94ACB5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AABEB280-CF34-4B65-86F1-3C983FD6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011033A-427C-4397-BC49-D85E9A52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36446-AFCF-4D5A-AD76-60824C83C8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308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72BC2C7-6345-4E02-9410-3E5BB972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9761-CB71-484A-BCBB-0116DAC247F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13A1346-4D58-41DB-8BB4-D8B3DC3D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B8D5F4C-08CB-41F1-B289-0D87E8A7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6288D-F734-4380-A17C-342E753334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49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061CD45-438A-4A5C-8985-E95E1D65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BAD6-293A-4E53-8361-64ECAAF0BBF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1286B38-A395-465F-91E9-0FEAEFAD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A43B475-4D0D-4FC0-8AE0-A34DE898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38AD6-1831-46FE-BB92-55762C4AA3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884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0A0C5A5-BF5F-460F-AA9A-6C455CEFDA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804B334-5148-4AE1-B216-CECC2F5E4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6ED5A8-3886-4A44-95F2-C1C46FCAB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fld id="{FBD12AF2-1FC3-4AF0-B890-4597041E8497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D74E7E-EFA2-45DF-AF9C-B8CED31F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333729-564C-4C79-9CC0-09D535D69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3100227-AA2C-4FF2-BB98-F1CDAFD4E78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Apresentação na tela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ＭＳ Ｐゴシック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GRUBER</dc:creator>
  <cp:lastModifiedBy>Pr. Marcelo Carvalho</cp:lastModifiedBy>
  <cp:revision>10</cp:revision>
  <dcterms:created xsi:type="dcterms:W3CDTF">2010-03-05T00:39:53Z</dcterms:created>
  <dcterms:modified xsi:type="dcterms:W3CDTF">2019-11-22T10:18:31Z</dcterms:modified>
</cp:coreProperties>
</file>