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B8A74-FB9F-4720-AA3E-83D1AEC51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EC1D-5557-4184-83E7-C11413A4C714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6B1C-9041-4F7D-B63C-617E742D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16F0F-7D6E-4572-A0AD-E3D2E95B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7CEBD-B4EC-42DA-9642-73B53E3F0E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000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F21A9-40A6-483D-BAD8-70D71EDF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C6B7-C8B4-4752-86B6-C1FBC1941768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8E02C-0EA1-457F-8E09-EF26C28B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F54F7-CCE4-494A-A81D-8017F875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2B7EC-E20E-4F8C-8C67-B9F6750B32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271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5DDD8-B7A8-4F2F-82D9-4F528CC9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4CFB-F5C2-406D-BD84-FB65FF5F3E4F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1B1BA-D68F-4A13-B50E-D507F9EE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FD45E-93B3-4797-9584-5F3757F4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73422-8395-4F54-9CF3-35D0E67A06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067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E5BF1-1C18-439D-BCCA-2002F013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86E6-C1A1-40BC-92A7-1D9DB6BC34EA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CC2DB-5FE3-4CB9-88A4-E9B6BA11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D6DAD-BEEE-47B8-80C2-B7471F0B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545D4-4080-46AC-9500-D1FE200426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96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6D973-ED69-4D66-8D07-D779D1E9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2F0B-1C10-4CA0-825B-2EB5A08CB74A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E7943-6F32-4F95-A65E-747B04EA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B68D1-8648-4D06-8CAF-4F40BCBF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8D2CE-C41D-4947-8210-E3AABE1D61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938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CA8999-D5D1-4985-9E64-F8868F6D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592F5-8256-4818-A5BB-D971728A09DC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A6BC57-FC8E-4552-BA72-79C2BD7D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5B21E9-CB43-4E54-B440-8A51F7BB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C229A-90E7-4C95-BFC1-261668DB8A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039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A3A1F8-67C8-44DC-BF7A-8535C798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7DA9-D828-4F56-8FF6-EA2181C04DED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D34B6B-A5E7-44F3-A9AC-6A87235C1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058EC42-F1B6-402F-AECF-A9CC4211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3174A-C0A9-4005-A753-91954647B0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304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834CD2-FBF1-493C-8109-D9D783DA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BAA58-37A6-4E6E-AEB7-4659F3A14742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5BB58B-8488-4729-9180-D6976547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17D823-6708-48EA-B1C2-FA36D0E6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9A556-1FE9-4B35-A252-5DCD6E89E0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553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53C6925-AF15-4462-81ED-3C446960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57E4-1445-4FEE-93F8-139AECD0A68F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7B5511C-F67B-4171-9540-658BAC2C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44EFF6-714D-48D3-BF5D-C17F5C83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31E02-7B98-4E4C-B3D1-BB5B7227C8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380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DEA6D0-E96C-4418-96C3-FF65536F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DA8C2-A124-4955-9313-7D00DC8869AB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7B1A04-3DAA-4739-AD0F-38180949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26FC38-D016-4361-8A9A-51E9C266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7B829-20B1-4500-BAAA-DC5E7D9020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771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2E7155-FF1B-46B1-80D4-6C45CA0F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E971-7374-4B4F-89B5-0436390CAC08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2C4513-7565-4FFD-A869-87B18E993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F15FC5-3D64-4236-8C21-4D2AAC8B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E9FD7-1F43-44B2-B6F3-5D6623E8B3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414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0BA2C31-D6BF-46A1-BC83-60FA34A8BE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3CAD5BF-887A-4205-A6F8-94E8E47443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E6D02-F848-45DD-A319-89D5CDC0C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68D40852-80D6-49DA-8F7E-8C96A8332A82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9C625-0537-49CE-8118-6F5B9D58C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EA643-6768-4351-A266-87439A94A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4E022E4-BED9-40BB-B94E-C0A3C107BFB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Apresentação na tela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ＭＳ Ｐゴシック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Levi Gruber</dc:creator>
  <cp:lastModifiedBy>Pr. Marcelo Carvalho</cp:lastModifiedBy>
  <cp:revision>12</cp:revision>
  <dcterms:created xsi:type="dcterms:W3CDTF">2010-03-19T01:03:28Z</dcterms:created>
  <dcterms:modified xsi:type="dcterms:W3CDTF">2019-11-22T10:18:17Z</dcterms:modified>
</cp:coreProperties>
</file>