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7F5A80-4176-4B63-86D7-D456FD3C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CBEFC-9FBC-48D2-9CA7-29AF5548861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117E2-C249-4ADC-93AD-76655A28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CEF73A-A1A6-482C-BE3B-3956167A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69095-C56D-4668-AE36-ECF19FF736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535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F7C09-8E14-47F1-99F5-3F551CE8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F7952-50C9-40A4-B8C6-D1AF7753D3B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024604-400E-4D92-9263-8EF88FFC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AACBA7-0129-49E6-86B0-F9A31A04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C1CE-BF60-494C-B39A-8180005A2D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17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1BBCD7-B54A-40FC-ADF5-1D0051AD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84AAB-0162-456D-AFC2-43A0E535D0BA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2E13F4-B7DF-43ED-8CAF-4BED6203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2FEA8D-382D-4F96-8B3D-7F8FB9BE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5001-5D63-4AAD-B531-A59EB746C5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37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B8F208-9720-44A6-995E-B68F3757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A7D77-BD46-47D3-B70D-8FC7DA1353F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696455-B954-4C54-AD61-9E03BC6E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381993-74B0-4155-9930-1896B506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3498C-73A0-4258-900D-D659A1ACE1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272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1DB7EC-6F19-4BA2-A334-3855CFC1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DF418-9766-4571-A9F6-1658884E4258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E80A22-C9D1-4FFE-88A0-CD7201A0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F440D0-F255-45F6-B50D-5C17D5B7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23951-FEA6-4289-9543-B229C5B145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208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2684111-6C99-47D0-BE37-1A8F86D7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C92A9-857C-4614-8CB7-EF7E1961C93B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43178D8-614F-4904-99E3-1C9B5166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5B12CA8-10FE-41CB-883E-A79E9DF5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D884-57C6-4973-A3DB-C55CC8590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024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E4DC099-7AE1-44B6-93AD-A6B5D287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76C4E-3906-40F1-A3AC-E01421DA9C3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BCA227D-0979-4414-A250-5CBFF048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13C95C3-05B8-4CC8-B913-6A35B034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C34F0-9509-4273-B23F-B57108EB21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685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CA25587-A5A8-483E-BF76-16F7A61F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CA150-619E-4AC9-8863-0388953E1A5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F477E34-729A-4F3A-B67B-03C2666C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266F592-8FDB-41EF-8175-642A5E4A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58E9A-AA1D-4804-A726-BF33EAAD5B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46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69E15E6-9D8E-4D11-906F-AF383523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1DFA3-3C3C-4327-B608-E85B5D1FDAB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811F80F-CE9F-4E21-8FDF-BAE7C98E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673F5D6-0255-410B-8471-B7D0C333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C95EB-FF4D-4EF0-AF25-D0996A6690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28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546EB95-EF97-456D-B084-20F23C9D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E9BED-BCAB-4B35-ABF0-E5A24AC28E3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9438209-FD8B-4B7D-AD7E-E604D731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0E25C15-EA24-474D-99E8-8D86D986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FCD22-0378-4B29-80F6-75BCB0AF48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34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7085FE4-4B3C-4ED7-A8A8-897514D5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5057D-B06F-49D7-A97E-24D6D212D17C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B9C5598-8E55-4955-8F68-3CB805FE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3FE76BA-D294-45AA-B70D-65FC27EC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12D4-CA43-4560-AE50-72FCC65F9B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4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838793A-7475-4A68-9225-50DC33A121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131C629-19A6-4670-B9CC-EFD85A9A9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410F0E-EB22-4233-B7D6-356F36C81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F5AABF-3842-41A5-804E-8CB3A39867A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9DB9F-54BA-4B63-9128-5ACC56C32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E4B3E7-0413-4906-95F7-FD98FE5EE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29E9A1-6C73-44A4-9A6B-4AF3EDB4526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Apresentação na tela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ＭＳ Ｐゴシック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GRUBER</dc:creator>
  <cp:lastModifiedBy>Pr. Marcelo Carvalho</cp:lastModifiedBy>
  <cp:revision>8</cp:revision>
  <dcterms:created xsi:type="dcterms:W3CDTF">2010-03-05T01:17:01Z</dcterms:created>
  <dcterms:modified xsi:type="dcterms:W3CDTF">2019-11-22T10:18:03Z</dcterms:modified>
</cp:coreProperties>
</file>