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58883B-5AC6-497C-8CDE-2C93DADC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C4953-A8DA-4EB5-B81D-FD999FE1CD80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6E3549-6305-4700-87D9-1E8F25C6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0F4629-15F1-4481-BEC3-09BEEFF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63BEF-7DF2-4345-B735-03D2878ACC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534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4062E6-BD52-44D7-9B0E-C00C6D9F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E75B37-C765-4700-8E40-80FCFB278D7E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EE2437-A29A-4297-A59A-461BD6AC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486B8-CF2B-43E1-9BFD-85F2546C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A9883-63B4-4C3B-85D2-94906FBADB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745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D02D53-4359-4028-83B3-5A1D6AFE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112D25-2DF3-4953-A422-BA5F69627CA1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81A3DE-A06A-4404-9F8D-6C69FA76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88DDE0-B4FF-47C7-87C5-623F68A8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91342-FF2D-4775-9029-A650DF2079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35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FEB418-0106-483A-94D8-5FF1BFB4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0B232-538C-4992-B248-E1BF6B25914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3F5082-3A48-48EE-958A-15C6BCCA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7C0A40-BB92-48CF-9E02-8C7313AC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82447-F91E-49CC-80FC-049B43D54B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788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DA3320-3DA8-4BBE-BDD8-A1200F61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4DF67-39BF-4A75-A510-D9782DE81DF9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B041EF-289C-4142-9E46-6A7CC460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F2F630-0048-4C63-A3A9-DCDC86452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A4829-4811-4582-9A72-47D19E8E36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529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36D4A66-D791-49F6-8F1B-AD49A73A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3A523-34FD-4464-950B-7F050BDB61B3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A38A721-95A4-4246-8C6B-B2E71C7A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DB54248-6A23-41C1-A61C-951A9AC7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B9D-20F6-47E3-BFBB-3E6182F418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299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EA29793D-E253-42CB-87F5-551E943E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B122D1-D584-4CB0-B88F-57F0BF42AA37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30B65769-6A20-4249-9A59-4F67DEAA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3165D932-BF8C-4692-9324-60A9F388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2DA30-6A9C-47C7-8577-E7BD2A8A9F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83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4E9967A2-21BD-44B9-872E-51CA71576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7574E-3661-407F-9F60-38C48CBF80B6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BB267C3-C525-4CC0-BBD4-6858E558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C92FFD47-0F01-4291-8F68-F5BE72D3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3422F-73F7-4514-9490-756E56DD72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411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FB924F79-9D31-4F96-B2FE-C425E367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2E293-D0B6-4057-8CA4-82C8DB85F7D1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2522EA95-4DCF-4ABE-86AB-1DCB4C5E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BDCFD19-D540-425E-81D1-5C58CB2A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152A1-FB08-4CB5-AC27-DA04EFA30C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921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AEF227B-9743-44BC-8E57-72F1191F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4545C-507C-4B15-B2F1-40D7FA7DF556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32FDBA2-0FF5-4F07-8848-8F9B7F79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505D254-7209-453B-A560-FA935834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1ED9F-893C-430F-A7B8-8D7FE0D89A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162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CA91E5D-F1F3-4975-B658-DA88FF11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0BAA7-C4B1-4531-85C0-8B1E3C523355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F072332-651C-4900-95AF-D5CF4910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487936D-0EF3-4CC3-ABCB-DAF8353D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A8FA-9EDC-4C52-AD5A-F9FD8C0ACF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110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A22A0F13-B5B1-47D1-A0EC-4AA07257E1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99409B2-22B5-4A48-AD2E-916E81F165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62303-E098-4F91-94DB-A6AA7D2CB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F1FD6A-FB13-424A-A2F1-0B3B7DD97BD2}" type="datetime1">
              <a:rPr lang="pt-BR" altLang="pt-BR"/>
              <a:pPr/>
              <a:t>22/11/2019</a:t>
            </a:fld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C9122-70EE-47C6-9E55-920E72331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9B57BC-595C-4DC8-9266-34CE0EAF4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8C3877A-C7C4-41F4-84C8-55E46B596B9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0</Words>
  <Application>Microsoft Office PowerPoint</Application>
  <PresentationFormat>Apresentação na tela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MS PGothic</vt:lpstr>
      <vt:lpstr>MS PGothic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GRUBER</dc:creator>
  <cp:lastModifiedBy>Pr. Marcelo Carvalho</cp:lastModifiedBy>
  <cp:revision>13</cp:revision>
  <dcterms:created xsi:type="dcterms:W3CDTF">2010-03-09T14:12:34Z</dcterms:created>
  <dcterms:modified xsi:type="dcterms:W3CDTF">2019-11-22T10:17:33Z</dcterms:modified>
</cp:coreProperties>
</file>