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C1A89-3E88-4BF0-B03B-16A71C5D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58B2-9BDB-4E86-8EF9-593562F3554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EE7AA-40E3-48F7-BEAA-02B03D1D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949EA-5B67-47AB-84B8-C9E09440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000E8-2DCD-4AA2-851F-857DD31D4F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28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8FFA1-9D47-41D4-BE0B-71428C6D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357A-8B3C-4060-9FF3-80AD95D0F70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74BA-AED8-46CE-BE27-EE509198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96DA-3B50-4627-872A-409A9F07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6E58-8CF8-48DF-8CC1-C161394DB7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05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544DB-F369-42B5-A995-953CBA4C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CA10-6E0D-4B60-B4E2-C53A39E0741C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4272-0BA0-4E58-90FA-35F66C09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BE74E-BAA9-4EE9-BBB7-3CAEA749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0BD48-A951-4274-BCCC-BB212B2F84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290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4F765-700E-4030-B9BD-9E159A1C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AC353-01A9-44DF-97AA-5AFC96513883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DA76-81CA-42B6-A0EA-DC02C6A1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C989-A20D-44ED-BAFE-4D573845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A641E-68BF-453F-BBB4-673CA8D30E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818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C86B6-68D2-4469-8EDB-8952A61C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49B0-E41D-4451-8C9A-00B9B1F927E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A7A4F-8BC3-46E8-A184-07D8DC8C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B53F2-1923-4868-B215-18C4F2E8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B12F5-935D-4309-9A62-D99F861539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22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2B11D8-C3EB-4BDB-BD67-858B2F7D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67E5-8D62-4C80-A9F8-9D61B17B439E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51D4A2-C1C1-457B-9640-0E11B55A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293A87-D4CC-4860-AB97-E3083596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AB4CC-5E51-4571-8BB2-E7E20E0371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6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43796F-3AD9-470B-87EC-5A2D6DA5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B3B5-E1CF-41DD-996B-FBDC0D64F50B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14A939-084D-4432-96D2-E897635B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67F853-9738-45E8-9442-7C88C8AA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D7406-E401-4A35-B1AA-F54CB50408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453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510674-8059-4322-84E3-6CB56D8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6F0D1-503E-44E3-B434-45351181200A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2614FF-6C16-4A7B-863C-38F666E3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D9D8F2-A765-4AAC-B5CC-04C7B64C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BE182-7A8D-40FF-A8F4-8457BE3C39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080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0B8936-C0A6-4FB4-859E-42B9ACB4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8B3D-F8A2-4615-A135-E0BB3C3AF3A9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6786BB-DA62-4596-8A11-65EF982F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5FA58C-8793-4872-9C0A-1130FCC0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60D02-E8ED-4882-BE61-34E4366827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254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CA0FEF-5903-41B6-9F51-0AFE8575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A179-B5F1-4CEE-AA10-34EDC6A3D9CD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ACDE3-53C2-4BEB-898C-8589DAB8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4FCAD-879C-48AB-BE49-A02F75EF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331C-76A3-41F9-9D7D-F789180EDF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1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B9CF63-6D93-402F-A88B-69D34AEA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AB98-F8F4-44C8-A2FE-BA75F8C5E235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FD4EB8-6C3A-4148-8A79-7F982DD9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7D1E26-ED3D-44D2-B5CA-5442948A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E13AB-D970-4CAE-A38A-3C05709547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14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7F202B3-58E0-480B-8922-3E6530059F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B5FBBE-6944-4915-B019-9E7D18CB76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96472-0731-4B90-8DDA-D34E26787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9FEB180A-E0DF-4E01-9C5E-D2381473A83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D0FBD-D3F2-4A38-BA4C-EDC0C10E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E307B-FE85-4373-B43A-274181E85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9CEB04A-C17D-4C9F-9A99-E98558D318A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Apresentação na tela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MS PGothic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6</cp:revision>
  <dcterms:created xsi:type="dcterms:W3CDTF">2010-03-12T01:17:17Z</dcterms:created>
  <dcterms:modified xsi:type="dcterms:W3CDTF">2019-11-22T10:17:04Z</dcterms:modified>
</cp:coreProperties>
</file>