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9" r:id="rId7"/>
    <p:sldId id="261" r:id="rId8"/>
    <p:sldId id="29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9144000" cy="6858000" type="screen4x3"/>
  <p:notesSz cx="6858000" cy="9144000"/>
  <p:defaultTextStyle>
    <a:defPPr>
      <a:defRPr lang="pt-B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61A6F-82AC-4A56-84A2-F5E4CA7B8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42B067-EBD0-4D9D-9579-FDB25BE4EC08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1F284-7540-4C45-B272-47B04801E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91291-799A-4465-BA80-77CD9024B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CD21F-FC7F-4A8A-BD99-66E207DBFBA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80298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B1CB6-AF2F-41DB-92C7-C83E85F4C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AC1469-7A74-427E-BE5D-D701498DB9B8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15966-AA8A-4DA3-B7FD-7C0359310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DA27-5FA6-425B-ADD9-A241D77DA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87654-C827-4DE9-93BC-8C7D4101A03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67918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A94A3-E787-40C9-AA44-08E89941E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6D8D90-F328-4BB2-9072-46B033CB75EE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68F69-3678-43F0-BB80-AC0A4C87B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949DF-551A-46E3-9D09-34F116EE9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DDBEB-93C2-4AFB-996E-6B441C5197B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3579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72B7B-6954-4DCC-BAE4-253D70C80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1EFD94-20F2-41E1-8163-09850F76AA6C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5BF9A-C22A-4A79-8653-A051E2F0E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BE04B-E7BE-4550-9525-8943FA8B8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824C1-7B3C-4A45-B864-4F07701854D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399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62A07-AA35-46B9-890B-470F3D51C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16DA72-4DCA-4F30-9332-B4A622659F42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55573-4716-4082-9E27-8458CCDD5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907D9-6111-4D15-B8FD-C84B0364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04974-EE80-4B83-B846-D251206E7D4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4738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D8C71E2-4500-446B-AE66-5BB9B54D9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85163B-BD0E-4582-80A7-B9E8CD9A6F47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F7E7082-BFB4-4297-87DD-D85E0D820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2A7482-307D-4804-BB1B-37020AD5C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601B7-3CA6-41B3-B8EE-F482C8D2C05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6555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1543CA9-1670-412F-9642-9CFD1D2E1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C0F42B-2C79-4D82-A68F-1E2EA50CCE15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AF768D7-5D4E-4FDA-A950-09D3E4FB1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E2D6187-BB13-494F-AD4B-F3716311D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31982-7ED8-41AF-B6F6-DC81C64CA44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8257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07C1E64-FF05-46E2-AD8E-667C6D652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D6CF54-B850-4716-A430-379606FFCDFC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588458-4FCD-4192-8D2F-526605797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F0CEC3-D0C2-4D03-8933-8204948F6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A1A06-9EA4-417C-A4B3-3962FF3E473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2157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AE5E7A2-BC38-4996-8E16-8419C5672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75F978-EEF3-43DA-854A-02C16ED714E6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51B65A-13FB-4EA9-AAEA-791E843B3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C093D8A-117D-449D-B141-FFDD9D2C2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A08C9-2DC4-42D4-9A26-E584B4F19D5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72373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A25158-CF3A-4E2A-81CA-A6EEF73A0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31AD73-2A80-4F74-90C1-563C8DB28415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9BDEE0-5097-447A-9A69-EF8BC2F98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7D2CC3-B6D4-463C-9C62-4C8B4A9D2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3ECC2-5A8D-45CB-BA3E-8EA884F9F8B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10710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13EEB8-93ED-415A-A12C-96E9C2341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794D11-BDDD-48C1-A802-7BC9762905D7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011EE96-3FF7-43F2-97E6-5EB0D3C03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1115BF-18F3-4FC1-993B-BAAF3087A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BED91-EAC6-4A39-B2F3-0DFBECA834F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7546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FAE3714-9696-407B-80E7-9116D278A89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6DC0B6C-49B4-4340-8F45-17637BDDFA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5C244-159F-4695-BA0B-75BF50D6EC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3616A78-45AC-487C-B031-C0AC59CB469B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B71DE-3290-4E11-BED7-22FC69E241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88F91-7F96-4C21-AE76-C962E73ED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2716ECE-5AF6-4A12-92D7-579F6B6BDD7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5" charset="-128"/>
          <a:cs typeface="ＭＳ Ｐゴシック" pitchFamily="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5" charset="0"/>
          <a:ea typeface="ＭＳ Ｐゴシック" pitchFamily="5" charset="-128"/>
          <a:cs typeface="ＭＳ Ｐゴシック" pitchFamily="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5" charset="0"/>
          <a:ea typeface="ＭＳ Ｐゴシック" pitchFamily="5" charset="-128"/>
          <a:cs typeface="ＭＳ Ｐゴシック" pitchFamily="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5" charset="0"/>
          <a:ea typeface="ＭＳ Ｐゴシック" pitchFamily="5" charset="-128"/>
          <a:cs typeface="ＭＳ Ｐゴシック" pitchFamily="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5" charset="0"/>
          <a:ea typeface="ＭＳ Ｐゴシック" pitchFamily="5" charset="-128"/>
          <a:cs typeface="ＭＳ Ｐゴシック" pitchFamily="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5" charset="0"/>
          <a:ea typeface="ＭＳ Ｐゴシック" pitchFamily="5" charset="-128"/>
          <a:cs typeface="ＭＳ Ｐゴシック" pitchFamily="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5" charset="0"/>
          <a:ea typeface="ＭＳ Ｐゴシック" pitchFamily="5" charset="-128"/>
          <a:cs typeface="ＭＳ Ｐゴシック" pitchFamily="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5" charset="0"/>
          <a:ea typeface="ＭＳ Ｐゴシック" pitchFamily="5" charset="-128"/>
          <a:cs typeface="ＭＳ Ｐゴシック" pitchFamily="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5" charset="0"/>
          <a:ea typeface="ＭＳ Ｐゴシック" pitchFamily="5" charset="-128"/>
          <a:cs typeface="ＭＳ Ｐゴシック" pitchFamily="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5" charset="-128"/>
          <a:cs typeface="ＭＳ Ｐゴシック" pitchFamily="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Apresentação na tela (4:3)</PresentationFormat>
  <Paragraphs>0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7" baseType="lpstr">
      <vt:lpstr>Arial</vt:lpstr>
      <vt:lpstr>ＭＳ Ｐゴシック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Casa Publicadora Brasileira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Levi Gruber</dc:creator>
  <cp:lastModifiedBy>Pr. Marcelo Carvalho</cp:lastModifiedBy>
  <cp:revision>7</cp:revision>
  <dcterms:created xsi:type="dcterms:W3CDTF">2010-03-15T01:44:05Z</dcterms:created>
  <dcterms:modified xsi:type="dcterms:W3CDTF">2019-11-22T10:16:51Z</dcterms:modified>
</cp:coreProperties>
</file>